
<file path=[Content_Types].xml><?xml version="1.0" encoding="utf-8"?>
<Types xmlns="http://schemas.openxmlformats.org/package/2006/content-types">
  <Default Extension="xml" ContentType="application/xml"/>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9"/>
  </p:notesMasterIdLst>
  <p:sldIdLst>
    <p:sldId id="256" r:id="rId3"/>
    <p:sldId id="257" r:id="rId4"/>
    <p:sldId id="294" r:id="rId5"/>
    <p:sldId id="4755" r:id="rId6"/>
    <p:sldId id="263" r:id="rId7"/>
    <p:sldId id="295" r:id="rId8"/>
    <p:sldId id="4805" r:id="rId10"/>
    <p:sldId id="297" r:id="rId11"/>
    <p:sldId id="365" r:id="rId12"/>
    <p:sldId id="270" r:id="rId13"/>
    <p:sldId id="271" r:id="rId14"/>
    <p:sldId id="321" r:id="rId15"/>
    <p:sldId id="308" r:id="rId16"/>
    <p:sldId id="309" r:id="rId17"/>
    <p:sldId id="310" r:id="rId18"/>
    <p:sldId id="315" r:id="rId19"/>
    <p:sldId id="316" r:id="rId20"/>
    <p:sldId id="317" r:id="rId21"/>
    <p:sldId id="306" r:id="rId22"/>
    <p:sldId id="349" r:id="rId23"/>
    <p:sldId id="302" r:id="rId24"/>
    <p:sldId id="304" r:id="rId25"/>
    <p:sldId id="305" r:id="rId26"/>
    <p:sldId id="307" r:id="rId27"/>
    <p:sldId id="4806" r:id="rId28"/>
    <p:sldId id="320" r:id="rId29"/>
    <p:sldId id="326" r:id="rId30"/>
    <p:sldId id="327" r:id="rId31"/>
    <p:sldId id="328" r:id="rId32"/>
    <p:sldId id="329" r:id="rId33"/>
    <p:sldId id="330" r:id="rId34"/>
    <p:sldId id="334" r:id="rId35"/>
    <p:sldId id="335" r:id="rId36"/>
    <p:sldId id="336" r:id="rId37"/>
    <p:sldId id="337" r:id="rId38"/>
    <p:sldId id="261" r:id="rId3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4" autoAdjust="0"/>
    <p:restoredTop sz="93953" autoAdjust="0"/>
  </p:normalViewPr>
  <p:slideViewPr>
    <p:cSldViewPr snapToGrid="0">
      <p:cViewPr varScale="1">
        <p:scale>
          <a:sx n="108" d="100"/>
          <a:sy n="108" d="100"/>
        </p:scale>
        <p:origin x="3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customXml" Target="../customXml/item3.xml"/><Relationship Id="rId44" Type="http://schemas.openxmlformats.org/officeDocument/2006/relationships/customXml" Target="../customXml/item2.xml"/><Relationship Id="rId43" Type="http://schemas.openxmlformats.org/officeDocument/2006/relationships/customXml" Target="../customXml/item1.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60" b="1" i="0" u="none" strike="noStrike" kern="1200" spc="0" baseline="0">
                <a:solidFill>
                  <a:srgbClr val="FF0000"/>
                </a:solidFill>
                <a:latin typeface="+mn-lt"/>
                <a:ea typeface="+mn-ea"/>
                <a:cs typeface="+mn-cs"/>
              </a:defRPr>
            </a:pPr>
            <a:r>
              <a:rPr lang="tr-TR" b="1" dirty="0">
                <a:solidFill>
                  <a:srgbClr val="FF0000"/>
                </a:solidFill>
              </a:rPr>
              <a:t>DÜNYADA</a:t>
            </a:r>
            <a:r>
              <a:rPr lang="tr-TR" b="1" baseline="0" dirty="0">
                <a:solidFill>
                  <a:srgbClr val="FF0000"/>
                </a:solidFill>
              </a:rPr>
              <a:t> SUYUN SEKTÖREL KULLANIMI</a:t>
            </a:r>
            <a:endParaRPr lang="en-US" b="1" dirty="0">
              <a:solidFill>
                <a:srgbClr val="FF0000"/>
              </a:solidFill>
            </a:endParaRPr>
          </a:p>
        </c:rich>
      </c:tx>
      <c:layout>
        <c:manualLayout>
          <c:xMode val="edge"/>
          <c:yMode val="edge"/>
          <c:x val="0.206777246633518"/>
          <c:y val="0.019377109835409"/>
        </c:manualLayout>
      </c:layout>
      <c:overlay val="0"/>
      <c:spPr>
        <a:noFill/>
        <a:ln>
          <a:noFill/>
        </a:ln>
        <a:effectLst/>
      </c:spPr>
    </c:title>
    <c:autoTitleDeleted val="0"/>
    <c:plotArea>
      <c:layout/>
      <c:pieChart>
        <c:varyColors val="1"/>
        <c:ser>
          <c:idx val="0"/>
          <c:order val="0"/>
          <c:tx>
            <c:strRef>
              <c:f>Sayfa1!$B$1</c:f>
              <c:strCache>
                <c:ptCount val="1"/>
                <c:pt idx="0">
                  <c:v>Satışlar</c:v>
                </c:pt>
              </c:strCache>
            </c:strRef>
          </c:tx>
          <c:spPr/>
          <c:explosion val="6"/>
          <c:dPt>
            <c:idx val="0"/>
            <c:bubble3D val="0"/>
            <c:spPr>
              <a:solidFill>
                <a:schemeClr val="bg2">
                  <a:lumMod val="90000"/>
                </a:schemeClr>
              </a:solidFill>
              <a:ln w="19050">
                <a:solidFill>
                  <a:schemeClr val="lt1"/>
                </a:solidFill>
              </a:ln>
              <a:effectLst/>
            </c:spPr>
          </c:dPt>
          <c:dPt>
            <c:idx val="1"/>
            <c:bubble3D val="0"/>
            <c:spPr>
              <a:solidFill>
                <a:schemeClr val="accent6"/>
              </a:solidFill>
              <a:ln w="19050">
                <a:solidFill>
                  <a:schemeClr val="lt1"/>
                </a:solidFill>
              </a:ln>
              <a:effectLst/>
            </c:spPr>
          </c:dPt>
          <c:dPt>
            <c:idx val="2"/>
            <c:bubble3D val="0"/>
            <c:spPr>
              <a:solidFill>
                <a:schemeClr val="accent1"/>
              </a:solidFill>
              <a:ln w="19050">
                <a:solidFill>
                  <a:schemeClr val="lt1"/>
                </a:solidFill>
              </a:ln>
              <a:effectLst/>
            </c:spPr>
          </c:dPt>
          <c:dPt>
            <c:idx val="3"/>
            <c:bubble3D val="0"/>
            <c:spPr>
              <a:solidFill>
                <a:schemeClr val="accent4"/>
              </a:solidFill>
              <a:ln w="19050">
                <a:solidFill>
                  <a:schemeClr val="lt1"/>
                </a:solidFill>
              </a:ln>
              <a:effectLst/>
            </c:spPr>
          </c:dPt>
          <c:dLbls>
            <c:dLbl>
              <c:idx val="1"/>
              <c:layout>
                <c:manualLayout>
                  <c:x val="0.0894830574062857"/>
                  <c:y val="-0.23954023095940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en-US" sz="2400" b="1"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Sayfa1!$A$2:$A$5</c:f>
              <c:strCache>
                <c:ptCount val="3"/>
                <c:pt idx="0">
                  <c:v>Sanayi Sektörü</c:v>
                </c:pt>
                <c:pt idx="1">
                  <c:v>Tarım Sektörü</c:v>
                </c:pt>
                <c:pt idx="2">
                  <c:v>İçme Kullanma Suyu</c:v>
                </c:pt>
              </c:strCache>
            </c:strRef>
          </c:cat>
          <c:val>
            <c:numRef>
              <c:f>Sayfa1!$B$2:$B$5</c:f>
              <c:numCache>
                <c:formatCode>0%</c:formatCode>
                <c:ptCount val="4"/>
                <c:pt idx="0">
                  <c:v>0.19</c:v>
                </c:pt>
                <c:pt idx="1">
                  <c:v>0.69</c:v>
                </c:pt>
                <c:pt idx="2">
                  <c:v>0.12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layout/>
      <c:overlay val="0"/>
      <c:spPr>
        <a:noFill/>
        <a:ln>
          <a:noFill/>
        </a:ln>
        <a:effectLst/>
      </c:spPr>
      <c:txPr>
        <a:bodyPr rot="0" spcFirstLastPara="1" vertOverflow="ellipsis" vert="horz" wrap="square" anchor="ctr" anchorCtr="1"/>
        <a:lstStyle/>
        <a:p>
          <a:pPr>
            <a:defRPr lang="en-US" sz="18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2a673911-b6d6-4acb-815c-0ee7d4e66fac}"/>
      </c:ext>
    </c:extLst>
  </c:chart>
  <c:spPr>
    <a:noFill/>
    <a:ln>
      <a:noFill/>
    </a:ln>
    <a:effectLst/>
  </c:spPr>
  <c:txPr>
    <a:bodyPr/>
    <a:lstStyle/>
    <a:p>
      <a:pPr>
        <a:defRPr lang="en-US"/>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000" b="1" i="0" u="none" strike="noStrike" kern="1200" spc="0" baseline="0">
                <a:solidFill>
                  <a:srgbClr val="FF0000"/>
                </a:solidFill>
                <a:latin typeface="+mn-lt"/>
                <a:ea typeface="+mn-ea"/>
                <a:cs typeface="+mn-cs"/>
              </a:defRPr>
            </a:pPr>
            <a:r>
              <a:rPr lang="tr-TR" sz="2000" b="1" i="0" baseline="0" dirty="0">
                <a:solidFill>
                  <a:srgbClr val="FF0000"/>
                </a:solidFill>
                <a:effectLst/>
              </a:rPr>
              <a:t>ÜLKEMİZDE SUYUN SEKTÖREL KULLANIMI</a:t>
            </a:r>
            <a:endParaRPr lang="tr-TR" sz="2000" b="1" dirty="0">
              <a:solidFill>
                <a:srgbClr val="FF0000"/>
              </a:solidFill>
              <a:effectLst/>
            </a:endParaRPr>
          </a:p>
        </c:rich>
      </c:tx>
      <c:layout/>
      <c:overlay val="0"/>
      <c:spPr>
        <a:noFill/>
        <a:ln>
          <a:noFill/>
        </a:ln>
        <a:effectLst/>
      </c:spPr>
    </c:title>
    <c:autoTitleDeleted val="0"/>
    <c:plotArea>
      <c:layout/>
      <c:pieChart>
        <c:varyColors val="1"/>
        <c:ser>
          <c:idx val="0"/>
          <c:order val="0"/>
          <c:tx>
            <c:strRef>
              <c:f>Sayfa1!$B$1</c:f>
              <c:strCache>
                <c:ptCount val="1"/>
                <c:pt idx="0">
                  <c:v>Satışlar</c:v>
                </c:pt>
              </c:strCache>
            </c:strRef>
          </c:tx>
          <c:spPr/>
          <c:explosion val="0"/>
          <c:dPt>
            <c:idx val="0"/>
            <c:bubble3D val="0"/>
            <c:spPr>
              <a:solidFill>
                <a:schemeClr val="accent1"/>
              </a:solidFill>
              <a:ln w="19050">
                <a:solidFill>
                  <a:schemeClr val="lt1"/>
                </a:solidFill>
              </a:ln>
              <a:effectLst/>
            </c:spPr>
          </c:dPt>
          <c:dPt>
            <c:idx val="1"/>
            <c:bubble3D val="0"/>
            <c:spPr>
              <a:solidFill>
                <a:schemeClr val="bg2">
                  <a:lumMod val="90000"/>
                </a:schemeClr>
              </a:solidFill>
              <a:ln w="19050">
                <a:solidFill>
                  <a:schemeClr val="lt1"/>
                </a:solidFill>
              </a:ln>
              <a:effectLst/>
            </c:spPr>
          </c:dPt>
          <c:dPt>
            <c:idx val="2"/>
            <c:bubble3D val="0"/>
            <c:spPr>
              <a:solidFill>
                <a:schemeClr val="accent6"/>
              </a:solidFill>
              <a:ln w="19050">
                <a:solidFill>
                  <a:schemeClr val="lt1"/>
                </a:solidFill>
              </a:ln>
              <a:effectLst/>
            </c:spPr>
          </c:dPt>
          <c:dLbls>
            <c:dLbl>
              <c:idx val="0"/>
              <c:layout>
                <c:manualLayout>
                  <c:x val="-0.0754799517970338"/>
                  <c:y val="0.120074993996317"/>
                </c:manualLayout>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en-US" sz="2400" b="1"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02855800025232"/>
                  <c:y val="0.0472747757375577"/>
                </c:manualLayout>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en-US" sz="2400" b="1"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203120261921214"/>
                  <c:y val="-0.181115380147808"/>
                </c:manualLayout>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en-US" sz="2400" b="1"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en-US" sz="2400" b="0"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Sanayi Sektörü</c:v>
                </c:pt>
                <c:pt idx="1">
                  <c:v>İçme ve Kullanma Suyu</c:v>
                </c:pt>
                <c:pt idx="2">
                  <c:v>Tarım Sektörü</c:v>
                </c:pt>
              </c:strCache>
            </c:strRef>
          </c:cat>
          <c:val>
            <c:numRef>
              <c:f>Sayfa1!$B$2:$B$4</c:f>
              <c:numCache>
                <c:formatCode>0%</c:formatCode>
                <c:ptCount val="3"/>
                <c:pt idx="0">
                  <c:v>0.12</c:v>
                </c:pt>
                <c:pt idx="1">
                  <c:v>0.11</c:v>
                </c:pt>
                <c:pt idx="2">
                  <c:v>0.77</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821912635470167"/>
          <c:w val="1"/>
          <c:h val="0.160281712520505"/>
        </c:manualLayout>
      </c:layout>
      <c:overlay val="0"/>
      <c:spPr>
        <a:noFill/>
        <a:ln>
          <a:noFill/>
        </a:ln>
        <a:effectLst/>
      </c:spPr>
      <c:txPr>
        <a:bodyPr rot="0" spcFirstLastPara="1" vertOverflow="ellipsis" vert="horz" wrap="square" anchor="ctr" anchorCtr="1"/>
        <a:lstStyle/>
        <a:p>
          <a:pPr>
            <a:defRPr lang="en-US" sz="18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dfddb131-454a-437c-a937-0376cb70bf69}"/>
      </c:ext>
    </c:extLst>
  </c:chart>
  <c:spPr>
    <a:noFill/>
    <a:ln>
      <a:noFill/>
    </a:ln>
    <a:effectLst/>
  </c:spPr>
  <c:txPr>
    <a:bodyPr/>
    <a:lstStyle/>
    <a:p>
      <a:pPr>
        <a:defRPr lang="en-US"/>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7" Type="http://schemas.openxmlformats.org/officeDocument/2006/relationships/image" Target="../media/image90.png"/><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iagrams/_rels/drawing4.xml.rels><?xml version="1.0" encoding="UTF-8" standalone="yes"?>
<Relationships xmlns="http://schemas.openxmlformats.org/package/2006/relationships"><Relationship Id="rId7" Type="http://schemas.openxmlformats.org/officeDocument/2006/relationships/image" Target="../media/image90.png"/><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iagrams/colors1.xml><?xml version="1.0" encoding="utf-8"?>
<dgm:colorsDef xmlns:dgm="http://schemas.openxmlformats.org/drawingml/2006/diagram" xmlns:a="http://schemas.openxmlformats.org/drawingml/2006/main" uniqueId="urn:microsoft.com/office/officeart/2005/8/colors/accent4_5#1">
  <dgm:title val=""/>
  <dgm:desc val=""/>
  <dgm:catLst>
    <dgm:cat type="accent4" pri="11500"/>
  </dgm:catLst>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A9B103D-97AC-4F1B-8F30-7506BF7E3990}" type="doc">
      <dgm:prSet loTypeId="urn:microsoft.com/office/officeart/2005/8/layout/hierarchy2#1" loCatId="hierarchy" qsTypeId="urn:microsoft.com/office/officeart/2005/8/quickstyle/simple4#1" qsCatId="simple" csTypeId="urn:microsoft.com/office/officeart/2005/8/colors/accent4_5#1" csCatId="accent4" phldr="1"/>
      <dgm:spPr/>
      <dgm:t>
        <a:bodyPr/>
        <a:lstStyle/>
        <a:p>
          <a:endParaRPr lang="en-US"/>
        </a:p>
      </dgm:t>
    </dgm:pt>
    <dgm:pt modelId="{705B4B15-E016-4CF9-A55D-6CCAFDD9F7E2}">
      <dgm:prSet phldrT="[Text]" custT="1"/>
      <dgm:spPr>
        <a:xfrm>
          <a:off x="2223551" y="1641836"/>
          <a:ext cx="1837192" cy="777269"/>
        </a:xfrm>
        <a:prstGeom prst="roundRect">
          <a:avLst>
            <a:gd name="adj" fmla="val 10000"/>
          </a:avLst>
        </a:prstGeom>
        <a:solidFill>
          <a:srgbClr val="92C7E8"/>
        </a:solidFill>
        <a:ln>
          <a:noFill/>
        </a:ln>
        <a:effectLst/>
      </dgm:spPr>
      <dgm:t>
        <a:bodyPr/>
        <a:lstStyle/>
        <a:p>
          <a:r>
            <a:rPr lang="tr-TR" sz="1100" dirty="0">
              <a:solidFill>
                <a:sysClr val="windowText" lastClr="000000"/>
              </a:solidFill>
              <a:latin typeface="Calibri" panose="020F0502020204030204"/>
              <a:ea typeface="+mn-ea"/>
              <a:cs typeface="+mn-cs"/>
            </a:rPr>
            <a:t>Kentsel Su Kullanım Verimliliğinin İyileştirilmesi</a:t>
          </a:r>
          <a:endParaRPr lang="en-US" sz="1100" dirty="0">
            <a:solidFill>
              <a:sysClr val="windowText" lastClr="000000"/>
            </a:solidFill>
            <a:latin typeface="Calibri" panose="020F0502020204030204"/>
            <a:ea typeface="+mn-ea"/>
            <a:cs typeface="+mn-cs"/>
          </a:endParaRPr>
        </a:p>
      </dgm:t>
    </dgm:pt>
    <dgm:pt modelId="{4A43A571-4215-4F97-AD9E-770A4911EF1D}" cxnId="{C138CE2E-F9FC-4347-A74C-8A7559E9AFAD}" type="parTrans">
      <dgm:prSet custT="1"/>
      <dgm:spPr>
        <a:xfrm rot="17692822">
          <a:off x="1152006" y="2704191"/>
          <a:ext cx="1508447" cy="21005"/>
        </a:xfrm>
        <a:custGeom>
          <a:avLst/>
          <a:gdLst/>
          <a:ahLst/>
          <a:cxnLst/>
          <a:rect l="0" t="0" r="0" b="0"/>
          <a:pathLst>
            <a:path>
              <a:moveTo>
                <a:pt x="0" y="10502"/>
              </a:moveTo>
              <a:lnTo>
                <a:pt x="1508447" y="10502"/>
              </a:lnTo>
            </a:path>
          </a:pathLst>
        </a:custGeom>
        <a:noFill/>
        <a:ln w="38100" cap="flat" cmpd="sng" algn="ctr">
          <a:solidFill>
            <a:srgbClr val="44546A">
              <a:lumMod val="60000"/>
              <a:lumOff val="40000"/>
            </a:srgbClr>
          </a:solidFill>
          <a:prstDash val="solid"/>
          <a:miter lim="800000"/>
        </a:ln>
        <a:effectLst/>
      </dgm:spPr>
      <dgm:t>
        <a:bodyPr/>
        <a:lstStyle/>
        <a:p>
          <a:endParaRPr lang="en-US" sz="1100">
            <a:solidFill>
              <a:sysClr val="windowText" lastClr="000000"/>
            </a:solidFill>
            <a:latin typeface="Calibri" panose="020F0502020204030204"/>
            <a:ea typeface="+mn-ea"/>
            <a:cs typeface="+mn-cs"/>
          </a:endParaRPr>
        </a:p>
      </dgm:t>
    </dgm:pt>
    <dgm:pt modelId="{40C6EA99-5310-40EB-A2E1-3544075DEA75}" cxnId="{C138CE2E-F9FC-4347-A74C-8A7559E9AFAD}" type="sibTrans">
      <dgm:prSet/>
      <dgm:spPr/>
      <dgm:t>
        <a:bodyPr/>
        <a:lstStyle/>
        <a:p>
          <a:endParaRPr lang="en-US" sz="1100">
            <a:solidFill>
              <a:schemeClr val="tx1"/>
            </a:solidFill>
          </a:endParaRPr>
        </a:p>
      </dgm:t>
    </dgm:pt>
    <dgm:pt modelId="{05521AFD-6E6F-4481-959B-98E73783669C}">
      <dgm:prSet phldrT="[Text]" custT="1"/>
      <dgm:spPr>
        <a:xfrm>
          <a:off x="4320359" y="1633820"/>
          <a:ext cx="1092567" cy="793302"/>
        </a:xfrm>
        <a:prstGeom prst="roundRect">
          <a:avLst>
            <a:gd name="adj" fmla="val 10000"/>
          </a:avLst>
        </a:prstGeom>
        <a:solidFill>
          <a:srgbClr val="92C7E8"/>
        </a:solidFill>
        <a:ln>
          <a:noFill/>
        </a:ln>
        <a:effectLst/>
      </dgm:spPr>
      <dgm:t>
        <a:bodyPr/>
        <a:lstStyle/>
        <a:p>
          <a:r>
            <a:rPr lang="tr-TR" sz="1100" dirty="0">
              <a:solidFill>
                <a:sysClr val="windowText" lastClr="000000"/>
              </a:solidFill>
              <a:latin typeface="Calibri" panose="020F0502020204030204"/>
              <a:ea typeface="+mn-ea"/>
              <a:cs typeface="+mn-cs"/>
            </a:rPr>
            <a:t>3 Hedef</a:t>
          </a:r>
          <a:endParaRPr lang="en-US" sz="1100" dirty="0">
            <a:solidFill>
              <a:sysClr val="windowText" lastClr="000000"/>
            </a:solidFill>
            <a:latin typeface="Calibri" panose="020F0502020204030204"/>
            <a:ea typeface="+mn-ea"/>
            <a:cs typeface="+mn-cs"/>
          </a:endParaRPr>
        </a:p>
      </dgm:t>
    </dgm:pt>
    <dgm:pt modelId="{3B0075D2-8690-4F56-92BB-D434E48F1D26}" cxnId="{DA70391C-15B8-4EC5-B9E5-D6675FED844A}" type="parTrans">
      <dgm:prSet custT="1"/>
      <dgm:spPr>
        <a:xfrm>
          <a:off x="4060743" y="2019968"/>
          <a:ext cx="259616" cy="21005"/>
        </a:xfrm>
        <a:custGeom>
          <a:avLst/>
          <a:gdLst/>
          <a:ahLst/>
          <a:cxnLst/>
          <a:rect l="0" t="0" r="0" b="0"/>
          <a:pathLst>
            <a:path>
              <a:moveTo>
                <a:pt x="0" y="10502"/>
              </a:moveTo>
              <a:lnTo>
                <a:pt x="259616" y="10502"/>
              </a:lnTo>
            </a:path>
          </a:pathLst>
        </a:custGeom>
        <a:noFill/>
        <a:ln w="28575" cap="flat" cmpd="sng" algn="ctr">
          <a:solidFill>
            <a:srgbClr val="92C7E8"/>
          </a:solidFill>
          <a:prstDash val="solid"/>
          <a:miter lim="800000"/>
        </a:ln>
        <a:effectLst/>
      </dgm:spPr>
      <dgm:t>
        <a:bodyPr/>
        <a:lstStyle/>
        <a:p>
          <a:endParaRPr lang="en-US" sz="1100">
            <a:solidFill>
              <a:sysClr val="windowText" lastClr="000000"/>
            </a:solidFill>
            <a:latin typeface="Calibri" panose="020F0502020204030204"/>
            <a:ea typeface="+mn-ea"/>
            <a:cs typeface="+mn-cs"/>
          </a:endParaRPr>
        </a:p>
      </dgm:t>
    </dgm:pt>
    <dgm:pt modelId="{07F2422B-73E6-48FF-A9DC-545402C97458}" cxnId="{DA70391C-15B8-4EC5-B9E5-D6675FED844A}" type="sibTrans">
      <dgm:prSet/>
      <dgm:spPr/>
      <dgm:t>
        <a:bodyPr/>
        <a:lstStyle/>
        <a:p>
          <a:endParaRPr lang="en-US" sz="1100">
            <a:solidFill>
              <a:schemeClr val="tx1"/>
            </a:solidFill>
          </a:endParaRPr>
        </a:p>
      </dgm:t>
    </dgm:pt>
    <dgm:pt modelId="{06E400E8-8B2C-4309-9491-694640A8733B}">
      <dgm:prSet phldrT="[Text]" custT="1"/>
      <dgm:spPr>
        <a:xfrm>
          <a:off x="2223551" y="2554134"/>
          <a:ext cx="1837192" cy="777269"/>
        </a:xfrm>
        <a:prstGeom prst="roundRect">
          <a:avLst>
            <a:gd name="adj" fmla="val 10000"/>
          </a:avLst>
        </a:prstGeom>
        <a:solidFill>
          <a:srgbClr val="70AD47"/>
        </a:solidFill>
        <a:ln>
          <a:noFill/>
        </a:ln>
        <a:effectLst/>
      </dgm:spPr>
      <dgm:t>
        <a:bodyPr/>
        <a:lstStyle/>
        <a:p>
          <a:r>
            <a:rPr lang="tr-TR" sz="1100" dirty="0">
              <a:solidFill>
                <a:sysClr val="windowText" lastClr="000000"/>
              </a:solidFill>
              <a:latin typeface="Calibri" panose="020F0502020204030204"/>
              <a:ea typeface="+mn-ea"/>
              <a:cs typeface="+mn-cs"/>
            </a:rPr>
            <a:t>Tarımsal Su Kullanım Verimliliğinin İyileştirilmesi</a:t>
          </a:r>
          <a:endParaRPr lang="en-US" sz="1100" dirty="0">
            <a:solidFill>
              <a:sysClr val="windowText" lastClr="000000"/>
            </a:solidFill>
            <a:latin typeface="Calibri" panose="020F0502020204030204"/>
            <a:ea typeface="+mn-ea"/>
            <a:cs typeface="+mn-cs"/>
          </a:endParaRPr>
        </a:p>
      </dgm:t>
    </dgm:pt>
    <dgm:pt modelId="{758977E7-8567-4E09-A0C7-CBEC8B66DDA3}" cxnId="{70F24F22-DA7B-487B-81A9-2CDA05554BB7}" type="parTrans">
      <dgm:prSet custT="1"/>
      <dgm:spPr>
        <a:xfrm rot="19457599">
          <a:off x="1515448" y="3160340"/>
          <a:ext cx="781563" cy="21005"/>
        </a:xfrm>
        <a:custGeom>
          <a:avLst/>
          <a:gdLst/>
          <a:ahLst/>
          <a:cxnLst/>
          <a:rect l="0" t="0" r="0" b="0"/>
          <a:pathLst>
            <a:path>
              <a:moveTo>
                <a:pt x="0" y="10502"/>
              </a:moveTo>
              <a:lnTo>
                <a:pt x="781563" y="10502"/>
              </a:lnTo>
            </a:path>
          </a:pathLst>
        </a:custGeom>
        <a:noFill/>
        <a:ln w="38100" cap="flat" cmpd="sng" algn="ctr">
          <a:solidFill>
            <a:srgbClr val="44546A">
              <a:lumMod val="60000"/>
              <a:lumOff val="40000"/>
            </a:srgbClr>
          </a:solidFill>
          <a:prstDash val="solid"/>
          <a:miter lim="800000"/>
        </a:ln>
        <a:effectLst/>
      </dgm:spPr>
      <dgm:t>
        <a:bodyPr/>
        <a:lstStyle/>
        <a:p>
          <a:endParaRPr lang="en-US" sz="1100">
            <a:solidFill>
              <a:sysClr val="windowText" lastClr="000000"/>
            </a:solidFill>
            <a:latin typeface="Calibri" panose="020F0502020204030204"/>
            <a:ea typeface="+mn-ea"/>
            <a:cs typeface="+mn-cs"/>
          </a:endParaRPr>
        </a:p>
      </dgm:t>
    </dgm:pt>
    <dgm:pt modelId="{31E96EE4-9EE2-4197-BDEE-E47B14F7CC2D}" cxnId="{70F24F22-DA7B-487B-81A9-2CDA05554BB7}" type="sibTrans">
      <dgm:prSet/>
      <dgm:spPr/>
      <dgm:t>
        <a:bodyPr/>
        <a:lstStyle/>
        <a:p>
          <a:endParaRPr lang="en-US" sz="1100">
            <a:solidFill>
              <a:schemeClr val="tx1"/>
            </a:solidFill>
          </a:endParaRPr>
        </a:p>
      </dgm:t>
    </dgm:pt>
    <dgm:pt modelId="{5431212F-A4E4-4E99-8601-F11DC0EDEF8D}">
      <dgm:prSet phldrT="[Text]" custT="1"/>
      <dgm:spPr>
        <a:xfrm>
          <a:off x="4320359" y="2546117"/>
          <a:ext cx="1092567" cy="793302"/>
        </a:xfrm>
        <a:prstGeom prst="roundRect">
          <a:avLst>
            <a:gd name="adj" fmla="val 10000"/>
          </a:avLst>
        </a:prstGeom>
        <a:solidFill>
          <a:srgbClr val="70AD47"/>
        </a:solidFill>
        <a:ln>
          <a:noFill/>
        </a:ln>
        <a:effectLst/>
      </dgm:spPr>
      <dgm:t>
        <a:bodyPr/>
        <a:lstStyle/>
        <a:p>
          <a:r>
            <a:rPr lang="tr-TR" sz="1100" dirty="0">
              <a:solidFill>
                <a:sysClr val="windowText" lastClr="000000"/>
              </a:solidFill>
              <a:latin typeface="Calibri" panose="020F0502020204030204"/>
              <a:ea typeface="+mn-ea"/>
              <a:cs typeface="+mn-cs"/>
            </a:rPr>
            <a:t>1 Hedef</a:t>
          </a:r>
          <a:endParaRPr lang="en-US" sz="1100" dirty="0">
            <a:solidFill>
              <a:sysClr val="windowText" lastClr="000000"/>
            </a:solidFill>
            <a:latin typeface="Calibri" panose="020F0502020204030204"/>
            <a:ea typeface="+mn-ea"/>
            <a:cs typeface="+mn-cs"/>
          </a:endParaRPr>
        </a:p>
      </dgm:t>
    </dgm:pt>
    <dgm:pt modelId="{4772D746-9F1E-4548-94F3-1EB3A9CB15E3}" cxnId="{FBE7FE02-D243-4CFA-9A0B-5DB99FB0C247}" type="parTrans">
      <dgm:prSet custT="1"/>
      <dgm:spPr>
        <a:xfrm>
          <a:off x="4060743" y="2932265"/>
          <a:ext cx="259616" cy="21005"/>
        </a:xfrm>
        <a:custGeom>
          <a:avLst/>
          <a:gdLst/>
          <a:ahLst/>
          <a:cxnLst/>
          <a:rect l="0" t="0" r="0" b="0"/>
          <a:pathLst>
            <a:path>
              <a:moveTo>
                <a:pt x="0" y="10502"/>
              </a:moveTo>
              <a:lnTo>
                <a:pt x="259616" y="10502"/>
              </a:lnTo>
            </a:path>
          </a:pathLst>
        </a:custGeom>
        <a:noFill/>
        <a:ln w="28575" cap="flat" cmpd="sng" algn="ctr">
          <a:solidFill>
            <a:srgbClr val="70AD47"/>
          </a:solidFill>
          <a:prstDash val="solid"/>
          <a:miter lim="800000"/>
        </a:ln>
        <a:effectLst/>
      </dgm:spPr>
      <dgm:t>
        <a:bodyPr/>
        <a:lstStyle/>
        <a:p>
          <a:endParaRPr lang="en-US" sz="1100">
            <a:solidFill>
              <a:sysClr val="windowText" lastClr="000000"/>
            </a:solidFill>
            <a:latin typeface="Calibri" panose="020F0502020204030204"/>
            <a:ea typeface="+mn-ea"/>
            <a:cs typeface="+mn-cs"/>
          </a:endParaRPr>
        </a:p>
      </dgm:t>
    </dgm:pt>
    <dgm:pt modelId="{0EBA04A5-9DBB-45E4-939E-CBEED9213B29}" cxnId="{FBE7FE02-D243-4CFA-9A0B-5DB99FB0C247}" type="sibTrans">
      <dgm:prSet/>
      <dgm:spPr/>
      <dgm:t>
        <a:bodyPr/>
        <a:lstStyle/>
        <a:p>
          <a:endParaRPr lang="en-US" sz="1100">
            <a:solidFill>
              <a:schemeClr val="tx1"/>
            </a:solidFill>
          </a:endParaRPr>
        </a:p>
      </dgm:t>
    </dgm:pt>
    <dgm:pt modelId="{D5A8BAC7-BCA6-4DC6-87D6-0D1D484FB67D}">
      <dgm:prSet custT="1"/>
      <dgm:spPr>
        <a:xfrm>
          <a:off x="2223551" y="3453000"/>
          <a:ext cx="1837192" cy="777269"/>
        </a:xfrm>
        <a:prstGeom prst="roundRect">
          <a:avLst>
            <a:gd name="adj" fmla="val 10000"/>
          </a:avLst>
        </a:prstGeom>
        <a:solidFill>
          <a:srgbClr val="A5A5A5"/>
        </a:solidFill>
        <a:ln>
          <a:noFill/>
        </a:ln>
        <a:effectLst/>
      </dgm:spPr>
      <dgm:t>
        <a:bodyPr/>
        <a:lstStyle/>
        <a:p>
          <a:r>
            <a:rPr lang="tr-TR" sz="1100" dirty="0">
              <a:solidFill>
                <a:sysClr val="windowText" lastClr="000000"/>
              </a:solidFill>
              <a:latin typeface="Calibri" panose="020F0502020204030204"/>
              <a:ea typeface="+mn-ea"/>
              <a:cs typeface="+mn-cs"/>
            </a:rPr>
            <a:t>Endüstriyel Su Kullanım Verimliliğinin İyileştirilmesi</a:t>
          </a:r>
          <a:endParaRPr lang="en-US" sz="1100" dirty="0">
            <a:solidFill>
              <a:sysClr val="windowText" lastClr="000000"/>
            </a:solidFill>
            <a:latin typeface="Calibri" panose="020F0502020204030204"/>
            <a:ea typeface="+mn-ea"/>
            <a:cs typeface="+mn-cs"/>
          </a:endParaRPr>
        </a:p>
      </dgm:t>
    </dgm:pt>
    <dgm:pt modelId="{8638F7CF-17E4-458E-941A-19DF58A4AA90}" cxnId="{05751EB0-3E62-4714-A0A8-DA09CA91B898}" type="parTrans">
      <dgm:prSet custT="1"/>
      <dgm:spPr>
        <a:xfrm rot="2093949">
          <a:off x="1519329" y="3609773"/>
          <a:ext cx="773801" cy="21005"/>
        </a:xfrm>
        <a:custGeom>
          <a:avLst/>
          <a:gdLst/>
          <a:ahLst/>
          <a:cxnLst/>
          <a:rect l="0" t="0" r="0" b="0"/>
          <a:pathLst>
            <a:path>
              <a:moveTo>
                <a:pt x="0" y="10502"/>
              </a:moveTo>
              <a:lnTo>
                <a:pt x="773801" y="10502"/>
              </a:lnTo>
            </a:path>
          </a:pathLst>
        </a:custGeom>
        <a:noFill/>
        <a:ln w="38100" cap="flat" cmpd="sng" algn="ctr">
          <a:solidFill>
            <a:srgbClr val="44546A">
              <a:lumMod val="60000"/>
              <a:lumOff val="40000"/>
            </a:srgbClr>
          </a:solidFill>
          <a:prstDash val="solid"/>
          <a:miter lim="800000"/>
        </a:ln>
        <a:effectLst/>
      </dgm:spPr>
      <dgm:t>
        <a:bodyPr/>
        <a:lstStyle/>
        <a:p>
          <a:endParaRPr lang="en-US" sz="1100">
            <a:solidFill>
              <a:sysClr val="windowText" lastClr="000000"/>
            </a:solidFill>
            <a:latin typeface="Calibri" panose="020F0502020204030204"/>
            <a:ea typeface="+mn-ea"/>
            <a:cs typeface="+mn-cs"/>
          </a:endParaRPr>
        </a:p>
      </dgm:t>
    </dgm:pt>
    <dgm:pt modelId="{CDEBEA87-3156-4768-BF4E-ABC4274A4C99}" cxnId="{05751EB0-3E62-4714-A0A8-DA09CA91B898}" type="sibTrans">
      <dgm:prSet/>
      <dgm:spPr/>
      <dgm:t>
        <a:bodyPr/>
        <a:lstStyle/>
        <a:p>
          <a:endParaRPr lang="en-US" sz="1100">
            <a:solidFill>
              <a:schemeClr val="tx1"/>
            </a:solidFill>
          </a:endParaRPr>
        </a:p>
      </dgm:t>
    </dgm:pt>
    <dgm:pt modelId="{C2CB970A-616C-4E55-8113-1C825180598F}">
      <dgm:prSet custT="1"/>
      <dgm:spPr>
        <a:xfrm>
          <a:off x="2223551" y="4361918"/>
          <a:ext cx="1837192" cy="777269"/>
        </a:xfrm>
        <a:prstGeom prst="roundRect">
          <a:avLst>
            <a:gd name="adj" fmla="val 10000"/>
          </a:avLst>
        </a:prstGeom>
        <a:solidFill>
          <a:srgbClr val="FF5050"/>
        </a:solidFill>
        <a:ln>
          <a:noFill/>
        </a:ln>
        <a:effectLst/>
      </dgm:spPr>
      <dgm:t>
        <a:bodyPr/>
        <a:lstStyle/>
        <a:p>
          <a:r>
            <a:rPr lang="tr-TR" sz="1100" dirty="0">
              <a:solidFill>
                <a:sysClr val="windowText" lastClr="000000"/>
              </a:solidFill>
              <a:latin typeface="Calibri" panose="020F0502020204030204"/>
              <a:ea typeface="+mn-ea"/>
              <a:cs typeface="+mn-cs"/>
            </a:rPr>
            <a:t>Bütün Sektörleri Etkileyen Su Verimliliği Bileşenleri</a:t>
          </a:r>
          <a:endParaRPr lang="en-US" sz="1100" dirty="0">
            <a:solidFill>
              <a:sysClr val="windowText" lastClr="000000"/>
            </a:solidFill>
            <a:latin typeface="Calibri" panose="020F0502020204030204"/>
            <a:ea typeface="+mn-ea"/>
            <a:cs typeface="+mn-cs"/>
          </a:endParaRPr>
        </a:p>
      </dgm:t>
    </dgm:pt>
    <dgm:pt modelId="{C6484B35-AD25-4E29-900E-21E597261A89}" cxnId="{CED81E86-546A-45C9-8D95-ECDA4C722969}" type="parTrans">
      <dgm:prSet custT="1"/>
      <dgm:spPr>
        <a:xfrm rot="3890895">
          <a:off x="1159623" y="4064232"/>
          <a:ext cx="1493214" cy="21005"/>
        </a:xfrm>
        <a:custGeom>
          <a:avLst/>
          <a:gdLst/>
          <a:ahLst/>
          <a:cxnLst/>
          <a:rect l="0" t="0" r="0" b="0"/>
          <a:pathLst>
            <a:path>
              <a:moveTo>
                <a:pt x="0" y="10502"/>
              </a:moveTo>
              <a:lnTo>
                <a:pt x="1493214" y="10502"/>
              </a:lnTo>
            </a:path>
          </a:pathLst>
        </a:custGeom>
        <a:noFill/>
        <a:ln w="38100" cap="flat" cmpd="sng" algn="ctr">
          <a:solidFill>
            <a:srgbClr val="44546A">
              <a:lumMod val="60000"/>
              <a:lumOff val="40000"/>
            </a:srgbClr>
          </a:solidFill>
          <a:prstDash val="solid"/>
          <a:miter lim="800000"/>
        </a:ln>
        <a:effectLst/>
      </dgm:spPr>
      <dgm:t>
        <a:bodyPr/>
        <a:lstStyle/>
        <a:p>
          <a:endParaRPr lang="en-US" sz="1100">
            <a:solidFill>
              <a:sysClr val="windowText" lastClr="000000"/>
            </a:solidFill>
            <a:latin typeface="Calibri" panose="020F0502020204030204"/>
            <a:ea typeface="+mn-ea"/>
            <a:cs typeface="+mn-cs"/>
          </a:endParaRPr>
        </a:p>
      </dgm:t>
    </dgm:pt>
    <dgm:pt modelId="{C91E0313-6B6E-4482-B217-EC646ED54CB3}" cxnId="{CED81E86-546A-45C9-8D95-ECDA4C722969}" type="sibTrans">
      <dgm:prSet/>
      <dgm:spPr/>
      <dgm:t>
        <a:bodyPr/>
        <a:lstStyle/>
        <a:p>
          <a:endParaRPr lang="en-US" sz="1100">
            <a:solidFill>
              <a:schemeClr val="tx1"/>
            </a:solidFill>
          </a:endParaRPr>
        </a:p>
      </dgm:t>
    </dgm:pt>
    <dgm:pt modelId="{46002B9F-53D5-40A8-9D29-4F4989901402}">
      <dgm:prSet custT="1"/>
      <dgm:spPr>
        <a:xfrm>
          <a:off x="4320359" y="3444984"/>
          <a:ext cx="1092567" cy="793302"/>
        </a:xfrm>
        <a:prstGeom prst="roundRect">
          <a:avLst>
            <a:gd name="adj" fmla="val 10000"/>
          </a:avLst>
        </a:prstGeom>
        <a:solidFill>
          <a:srgbClr val="A5A5A5"/>
        </a:solidFill>
        <a:ln>
          <a:noFill/>
        </a:ln>
        <a:effectLst/>
      </dgm:spPr>
      <dgm:t>
        <a:bodyPr/>
        <a:lstStyle/>
        <a:p>
          <a:r>
            <a:rPr lang="tr-TR" sz="1100" dirty="0">
              <a:solidFill>
                <a:sysClr val="windowText" lastClr="000000"/>
              </a:solidFill>
              <a:latin typeface="Calibri" panose="020F0502020204030204"/>
              <a:ea typeface="+mn-ea"/>
              <a:cs typeface="+mn-cs"/>
            </a:rPr>
            <a:t>1 Hedef</a:t>
          </a:r>
          <a:endParaRPr lang="en-US" sz="1100" dirty="0">
            <a:solidFill>
              <a:sysClr val="windowText" lastClr="000000"/>
            </a:solidFill>
            <a:latin typeface="Calibri" panose="020F0502020204030204"/>
            <a:ea typeface="+mn-ea"/>
            <a:cs typeface="+mn-cs"/>
          </a:endParaRPr>
        </a:p>
      </dgm:t>
    </dgm:pt>
    <dgm:pt modelId="{2944A423-D470-460F-B4B8-7F892FAD7993}" cxnId="{C67B6919-6742-4CC2-AFEA-4024010096D1}" type="parTrans">
      <dgm:prSet custT="1"/>
      <dgm:spPr>
        <a:xfrm>
          <a:off x="4060743" y="3831132"/>
          <a:ext cx="259616" cy="21005"/>
        </a:xfrm>
        <a:custGeom>
          <a:avLst/>
          <a:gdLst/>
          <a:ahLst/>
          <a:cxnLst/>
          <a:rect l="0" t="0" r="0" b="0"/>
          <a:pathLst>
            <a:path>
              <a:moveTo>
                <a:pt x="0" y="10502"/>
              </a:moveTo>
              <a:lnTo>
                <a:pt x="259616" y="10502"/>
              </a:lnTo>
            </a:path>
          </a:pathLst>
        </a:custGeom>
        <a:noFill/>
        <a:ln w="28575" cap="flat" cmpd="sng" algn="ctr">
          <a:solidFill>
            <a:srgbClr val="A5A5A5"/>
          </a:solidFill>
          <a:prstDash val="solid"/>
          <a:miter lim="800000"/>
        </a:ln>
        <a:effectLst/>
      </dgm:spPr>
      <dgm:t>
        <a:bodyPr/>
        <a:lstStyle/>
        <a:p>
          <a:endParaRPr lang="en-US" sz="1100">
            <a:solidFill>
              <a:sysClr val="windowText" lastClr="000000"/>
            </a:solidFill>
            <a:latin typeface="Calibri" panose="020F0502020204030204"/>
            <a:ea typeface="+mn-ea"/>
            <a:cs typeface="+mn-cs"/>
          </a:endParaRPr>
        </a:p>
      </dgm:t>
    </dgm:pt>
    <dgm:pt modelId="{F5D577A0-372E-4565-BB35-0CF336AC16E2}" cxnId="{C67B6919-6742-4CC2-AFEA-4024010096D1}" type="sibTrans">
      <dgm:prSet/>
      <dgm:spPr/>
      <dgm:t>
        <a:bodyPr/>
        <a:lstStyle/>
        <a:p>
          <a:endParaRPr lang="en-US" sz="1100">
            <a:solidFill>
              <a:schemeClr val="tx1"/>
            </a:solidFill>
          </a:endParaRPr>
        </a:p>
      </dgm:t>
    </dgm:pt>
    <dgm:pt modelId="{16CDB6A1-930D-4DCC-B5D6-4211FA2851D2}">
      <dgm:prSet custT="1"/>
      <dgm:spPr>
        <a:xfrm>
          <a:off x="4320359" y="4353902"/>
          <a:ext cx="1092567" cy="793302"/>
        </a:xfrm>
        <a:prstGeom prst="roundRect">
          <a:avLst>
            <a:gd name="adj" fmla="val 10000"/>
          </a:avLst>
        </a:prstGeom>
        <a:solidFill>
          <a:srgbClr val="FF5050"/>
        </a:solidFill>
        <a:ln>
          <a:noFill/>
        </a:ln>
        <a:effectLst/>
      </dgm:spPr>
      <dgm:t>
        <a:bodyPr/>
        <a:lstStyle/>
        <a:p>
          <a:r>
            <a:rPr lang="tr-TR" sz="1100" dirty="0">
              <a:solidFill>
                <a:sysClr val="windowText" lastClr="000000"/>
              </a:solidFill>
              <a:latin typeface="Calibri" panose="020F0502020204030204"/>
              <a:ea typeface="+mn-ea"/>
              <a:cs typeface="+mn-cs"/>
            </a:rPr>
            <a:t>4 Hedef</a:t>
          </a:r>
          <a:endParaRPr lang="en-US" sz="1100" dirty="0">
            <a:solidFill>
              <a:sysClr val="windowText" lastClr="000000"/>
            </a:solidFill>
            <a:latin typeface="Calibri" panose="020F0502020204030204"/>
            <a:ea typeface="+mn-ea"/>
            <a:cs typeface="+mn-cs"/>
          </a:endParaRPr>
        </a:p>
      </dgm:t>
    </dgm:pt>
    <dgm:pt modelId="{F11088F7-8802-42C2-BDC6-216A01AE3331}" cxnId="{1278D8AA-34DC-430C-B129-55042B2AAC48}" type="parTrans">
      <dgm:prSet custT="1"/>
      <dgm:spPr>
        <a:xfrm>
          <a:off x="4060743" y="4740050"/>
          <a:ext cx="259616" cy="21005"/>
        </a:xfrm>
        <a:custGeom>
          <a:avLst/>
          <a:gdLst/>
          <a:ahLst/>
          <a:cxnLst/>
          <a:rect l="0" t="0" r="0" b="0"/>
          <a:pathLst>
            <a:path>
              <a:moveTo>
                <a:pt x="0" y="10502"/>
              </a:moveTo>
              <a:lnTo>
                <a:pt x="259616" y="10502"/>
              </a:lnTo>
            </a:path>
          </a:pathLst>
        </a:custGeom>
        <a:noFill/>
        <a:ln w="28575" cap="flat" cmpd="sng" algn="ctr">
          <a:solidFill>
            <a:srgbClr val="FF5050"/>
          </a:solidFill>
          <a:prstDash val="solid"/>
          <a:miter lim="800000"/>
        </a:ln>
        <a:effectLst/>
      </dgm:spPr>
      <dgm:t>
        <a:bodyPr/>
        <a:lstStyle/>
        <a:p>
          <a:endParaRPr lang="en-US" sz="1100">
            <a:solidFill>
              <a:sysClr val="windowText" lastClr="000000"/>
            </a:solidFill>
            <a:latin typeface="Calibri" panose="020F0502020204030204"/>
            <a:ea typeface="+mn-ea"/>
            <a:cs typeface="+mn-cs"/>
          </a:endParaRPr>
        </a:p>
      </dgm:t>
    </dgm:pt>
    <dgm:pt modelId="{434C2314-C804-4CF5-89FF-B3AB4CF3C40D}" cxnId="{1278D8AA-34DC-430C-B129-55042B2AAC48}" type="sibTrans">
      <dgm:prSet/>
      <dgm:spPr/>
      <dgm:t>
        <a:bodyPr/>
        <a:lstStyle/>
        <a:p>
          <a:endParaRPr lang="en-US" sz="1100">
            <a:solidFill>
              <a:schemeClr val="tx1"/>
            </a:solidFill>
          </a:endParaRPr>
        </a:p>
      </dgm:t>
    </dgm:pt>
    <dgm:pt modelId="{059E9117-4FE6-4766-BF83-9914B4B387A6}">
      <dgm:prSet custT="1"/>
      <dgm:spPr>
        <a:xfrm>
          <a:off x="5692502" y="1633820"/>
          <a:ext cx="1022185" cy="793302"/>
        </a:xfrm>
        <a:prstGeom prst="roundRect">
          <a:avLst>
            <a:gd name="adj" fmla="val 10000"/>
          </a:avLst>
        </a:prstGeom>
        <a:solidFill>
          <a:srgbClr val="92C7E8"/>
        </a:solidFill>
        <a:ln>
          <a:noFill/>
        </a:ln>
        <a:effectLst/>
      </dgm:spPr>
      <dgm:t>
        <a:bodyPr/>
        <a:lstStyle/>
        <a:p>
          <a:r>
            <a:rPr lang="tr-TR" sz="1100" dirty="0">
              <a:solidFill>
                <a:sysClr val="windowText" lastClr="000000"/>
              </a:solidFill>
              <a:latin typeface="Calibri" panose="020F0502020204030204"/>
              <a:ea typeface="+mn-ea"/>
              <a:cs typeface="+mn-cs"/>
            </a:rPr>
            <a:t>39 Eylem</a:t>
          </a:r>
          <a:endParaRPr lang="en-US" sz="1100" dirty="0">
            <a:solidFill>
              <a:sysClr val="windowText" lastClr="000000"/>
            </a:solidFill>
            <a:latin typeface="Calibri" panose="020F0502020204030204"/>
            <a:ea typeface="+mn-ea"/>
            <a:cs typeface="+mn-cs"/>
          </a:endParaRPr>
        </a:p>
      </dgm:t>
    </dgm:pt>
    <dgm:pt modelId="{7CF1489E-0DBE-49FE-BFCD-A27543ECC4C0}" cxnId="{25DF2254-6200-45A1-A0F1-7C2F9CA69954}" type="parTrans">
      <dgm:prSet custT="1"/>
      <dgm:spPr>
        <a:xfrm>
          <a:off x="5412926" y="2019968"/>
          <a:ext cx="279575" cy="21005"/>
        </a:xfrm>
        <a:custGeom>
          <a:avLst/>
          <a:gdLst/>
          <a:ahLst/>
          <a:cxnLst/>
          <a:rect l="0" t="0" r="0" b="0"/>
          <a:pathLst>
            <a:path>
              <a:moveTo>
                <a:pt x="0" y="10502"/>
              </a:moveTo>
              <a:lnTo>
                <a:pt x="279575" y="10502"/>
              </a:lnTo>
            </a:path>
          </a:pathLst>
        </a:custGeom>
        <a:noFill/>
        <a:ln w="28575" cap="flat" cmpd="sng" algn="ctr">
          <a:solidFill>
            <a:srgbClr val="92C7E8"/>
          </a:solidFill>
          <a:prstDash val="solid"/>
          <a:miter lim="800000"/>
        </a:ln>
        <a:effectLst/>
      </dgm:spPr>
      <dgm:t>
        <a:bodyPr/>
        <a:lstStyle/>
        <a:p>
          <a:endParaRPr lang="en-US" sz="1100">
            <a:solidFill>
              <a:sysClr val="windowText" lastClr="000000"/>
            </a:solidFill>
            <a:latin typeface="Calibri" panose="020F0502020204030204"/>
            <a:ea typeface="+mn-ea"/>
            <a:cs typeface="+mn-cs"/>
          </a:endParaRPr>
        </a:p>
      </dgm:t>
    </dgm:pt>
    <dgm:pt modelId="{4A4E0CD2-D625-494A-88A0-DD6501C616B9}" cxnId="{25DF2254-6200-45A1-A0F1-7C2F9CA69954}" type="sibTrans">
      <dgm:prSet/>
      <dgm:spPr/>
      <dgm:t>
        <a:bodyPr/>
        <a:lstStyle/>
        <a:p>
          <a:endParaRPr lang="en-US" sz="1100">
            <a:solidFill>
              <a:schemeClr val="tx1"/>
            </a:solidFill>
          </a:endParaRPr>
        </a:p>
      </dgm:t>
    </dgm:pt>
    <dgm:pt modelId="{E9D0508A-CF7C-4A42-8767-FCA6F849111E}">
      <dgm:prSet custT="1"/>
      <dgm:spPr>
        <a:xfrm>
          <a:off x="5692502" y="2546117"/>
          <a:ext cx="1022185" cy="793302"/>
        </a:xfrm>
        <a:prstGeom prst="roundRect">
          <a:avLst>
            <a:gd name="adj" fmla="val 10000"/>
          </a:avLst>
        </a:prstGeom>
        <a:solidFill>
          <a:srgbClr val="70AD47"/>
        </a:solidFill>
        <a:ln>
          <a:noFill/>
        </a:ln>
        <a:effectLst/>
      </dgm:spPr>
      <dgm:t>
        <a:bodyPr/>
        <a:lstStyle/>
        <a:p>
          <a:r>
            <a:rPr lang="tr-TR" sz="1100" dirty="0">
              <a:solidFill>
                <a:sysClr val="windowText" lastClr="000000"/>
              </a:solidFill>
              <a:latin typeface="Calibri" panose="020F0502020204030204"/>
              <a:ea typeface="+mn-ea"/>
              <a:cs typeface="+mn-cs"/>
            </a:rPr>
            <a:t>26 Eylem</a:t>
          </a:r>
          <a:endParaRPr lang="en-US" sz="1100" dirty="0">
            <a:solidFill>
              <a:sysClr val="windowText" lastClr="000000"/>
            </a:solidFill>
            <a:latin typeface="Calibri" panose="020F0502020204030204"/>
            <a:ea typeface="+mn-ea"/>
            <a:cs typeface="+mn-cs"/>
          </a:endParaRPr>
        </a:p>
      </dgm:t>
    </dgm:pt>
    <dgm:pt modelId="{34B1F481-E66A-4ABE-A671-A874390BA417}" cxnId="{B87479B8-1DA0-4A69-97A3-5D77EAE2FB81}" type="parTrans">
      <dgm:prSet custT="1"/>
      <dgm:spPr>
        <a:xfrm>
          <a:off x="5412926" y="2932265"/>
          <a:ext cx="279575" cy="21005"/>
        </a:xfrm>
        <a:custGeom>
          <a:avLst/>
          <a:gdLst/>
          <a:ahLst/>
          <a:cxnLst/>
          <a:rect l="0" t="0" r="0" b="0"/>
          <a:pathLst>
            <a:path>
              <a:moveTo>
                <a:pt x="0" y="10502"/>
              </a:moveTo>
              <a:lnTo>
                <a:pt x="279575" y="10502"/>
              </a:lnTo>
            </a:path>
          </a:pathLst>
        </a:custGeom>
        <a:noFill/>
        <a:ln w="28575" cap="flat" cmpd="sng" algn="ctr">
          <a:solidFill>
            <a:srgbClr val="70AD47"/>
          </a:solidFill>
          <a:prstDash val="solid"/>
          <a:miter lim="800000"/>
        </a:ln>
        <a:effectLst/>
      </dgm:spPr>
      <dgm:t>
        <a:bodyPr/>
        <a:lstStyle/>
        <a:p>
          <a:endParaRPr lang="en-US" sz="1100">
            <a:solidFill>
              <a:sysClr val="windowText" lastClr="000000"/>
            </a:solidFill>
            <a:latin typeface="Calibri" panose="020F0502020204030204"/>
            <a:ea typeface="+mn-ea"/>
            <a:cs typeface="+mn-cs"/>
          </a:endParaRPr>
        </a:p>
      </dgm:t>
    </dgm:pt>
    <dgm:pt modelId="{A53E0015-44DD-4F62-B965-440C91EDA898}" cxnId="{B87479B8-1DA0-4A69-97A3-5D77EAE2FB81}" type="sibTrans">
      <dgm:prSet/>
      <dgm:spPr/>
      <dgm:t>
        <a:bodyPr/>
        <a:lstStyle/>
        <a:p>
          <a:endParaRPr lang="en-US" sz="1100">
            <a:solidFill>
              <a:schemeClr val="tx1"/>
            </a:solidFill>
          </a:endParaRPr>
        </a:p>
      </dgm:t>
    </dgm:pt>
    <dgm:pt modelId="{AF0ECD5C-AC9E-4F60-B789-F3E3578F6382}">
      <dgm:prSet custT="1"/>
      <dgm:spPr>
        <a:xfrm>
          <a:off x="5692502" y="3444984"/>
          <a:ext cx="1022185" cy="793302"/>
        </a:xfrm>
        <a:prstGeom prst="roundRect">
          <a:avLst>
            <a:gd name="adj" fmla="val 10000"/>
          </a:avLst>
        </a:prstGeom>
        <a:solidFill>
          <a:srgbClr val="A5A5A5"/>
        </a:solidFill>
        <a:ln>
          <a:noFill/>
        </a:ln>
        <a:effectLst/>
      </dgm:spPr>
      <dgm:t>
        <a:bodyPr/>
        <a:lstStyle/>
        <a:p>
          <a:r>
            <a:rPr lang="tr-TR" sz="1100" dirty="0">
              <a:solidFill>
                <a:sysClr val="windowText" lastClr="000000"/>
              </a:solidFill>
              <a:latin typeface="Calibri" panose="020F0502020204030204"/>
              <a:ea typeface="+mn-ea"/>
              <a:cs typeface="+mn-cs"/>
            </a:rPr>
            <a:t>12 Eylem</a:t>
          </a:r>
          <a:endParaRPr lang="en-US" sz="1100" dirty="0">
            <a:solidFill>
              <a:sysClr val="windowText" lastClr="000000"/>
            </a:solidFill>
            <a:latin typeface="Calibri" panose="020F0502020204030204"/>
            <a:ea typeface="+mn-ea"/>
            <a:cs typeface="+mn-cs"/>
          </a:endParaRPr>
        </a:p>
      </dgm:t>
    </dgm:pt>
    <dgm:pt modelId="{D8D852FD-4C21-4346-9CA0-691381E7E219}" cxnId="{202B0A1E-321F-4A82-9915-BB673A6A5A02}" type="parTrans">
      <dgm:prSet custT="1"/>
      <dgm:spPr>
        <a:xfrm>
          <a:off x="5412926" y="3831132"/>
          <a:ext cx="279575" cy="21005"/>
        </a:xfrm>
        <a:custGeom>
          <a:avLst/>
          <a:gdLst/>
          <a:ahLst/>
          <a:cxnLst/>
          <a:rect l="0" t="0" r="0" b="0"/>
          <a:pathLst>
            <a:path>
              <a:moveTo>
                <a:pt x="0" y="10502"/>
              </a:moveTo>
              <a:lnTo>
                <a:pt x="279575" y="10502"/>
              </a:lnTo>
            </a:path>
          </a:pathLst>
        </a:custGeom>
        <a:noFill/>
        <a:ln w="28575" cap="flat" cmpd="sng" algn="ctr">
          <a:solidFill>
            <a:srgbClr val="A5A5A5"/>
          </a:solidFill>
          <a:prstDash val="solid"/>
          <a:miter lim="800000"/>
        </a:ln>
        <a:effectLst/>
      </dgm:spPr>
      <dgm:t>
        <a:bodyPr/>
        <a:lstStyle/>
        <a:p>
          <a:endParaRPr lang="en-US" sz="1100">
            <a:solidFill>
              <a:sysClr val="windowText" lastClr="000000"/>
            </a:solidFill>
            <a:latin typeface="Calibri" panose="020F0502020204030204"/>
            <a:ea typeface="+mn-ea"/>
            <a:cs typeface="+mn-cs"/>
          </a:endParaRPr>
        </a:p>
      </dgm:t>
    </dgm:pt>
    <dgm:pt modelId="{D7A8C278-593A-47F9-BA74-C62DBE116B05}" cxnId="{202B0A1E-321F-4A82-9915-BB673A6A5A02}" type="sibTrans">
      <dgm:prSet/>
      <dgm:spPr/>
      <dgm:t>
        <a:bodyPr/>
        <a:lstStyle/>
        <a:p>
          <a:endParaRPr lang="en-US" sz="1100">
            <a:solidFill>
              <a:schemeClr val="tx1"/>
            </a:solidFill>
          </a:endParaRPr>
        </a:p>
      </dgm:t>
    </dgm:pt>
    <dgm:pt modelId="{7C9C304D-8707-49BC-9254-EE7206D6BCD0}">
      <dgm:prSet custT="1"/>
      <dgm:spPr>
        <a:xfrm>
          <a:off x="5692502" y="4353902"/>
          <a:ext cx="1022185" cy="793302"/>
        </a:xfrm>
        <a:prstGeom prst="roundRect">
          <a:avLst>
            <a:gd name="adj" fmla="val 10000"/>
          </a:avLst>
        </a:prstGeom>
        <a:solidFill>
          <a:srgbClr val="FF5050"/>
        </a:solidFill>
        <a:ln>
          <a:noFill/>
        </a:ln>
        <a:effectLst/>
      </dgm:spPr>
      <dgm:t>
        <a:bodyPr/>
        <a:lstStyle/>
        <a:p>
          <a:r>
            <a:rPr lang="tr-TR" sz="1100" dirty="0">
              <a:solidFill>
                <a:sysClr val="windowText" lastClr="000000"/>
              </a:solidFill>
              <a:latin typeface="Calibri" panose="020F0502020204030204"/>
              <a:ea typeface="+mn-ea"/>
              <a:cs typeface="+mn-cs"/>
            </a:rPr>
            <a:t>37 Eylem</a:t>
          </a:r>
          <a:endParaRPr lang="en-US" sz="1100" dirty="0">
            <a:solidFill>
              <a:sysClr val="windowText" lastClr="000000"/>
            </a:solidFill>
            <a:latin typeface="Calibri" panose="020F0502020204030204"/>
            <a:ea typeface="+mn-ea"/>
            <a:cs typeface="+mn-cs"/>
          </a:endParaRPr>
        </a:p>
      </dgm:t>
    </dgm:pt>
    <dgm:pt modelId="{677B306E-B86E-4430-AA29-5A53D3DE02A0}" cxnId="{F74104CF-4830-4D2C-8775-72CA6FE55DCC}" type="parTrans">
      <dgm:prSet custT="1"/>
      <dgm:spPr>
        <a:xfrm>
          <a:off x="5412926" y="4740050"/>
          <a:ext cx="279575" cy="21005"/>
        </a:xfrm>
        <a:custGeom>
          <a:avLst/>
          <a:gdLst/>
          <a:ahLst/>
          <a:cxnLst/>
          <a:rect l="0" t="0" r="0" b="0"/>
          <a:pathLst>
            <a:path>
              <a:moveTo>
                <a:pt x="0" y="10502"/>
              </a:moveTo>
              <a:lnTo>
                <a:pt x="279575" y="10502"/>
              </a:lnTo>
            </a:path>
          </a:pathLst>
        </a:custGeom>
        <a:noFill/>
        <a:ln w="28575" cap="flat" cmpd="sng" algn="ctr">
          <a:solidFill>
            <a:srgbClr val="FF5050"/>
          </a:solidFill>
          <a:prstDash val="solid"/>
          <a:miter lim="800000"/>
        </a:ln>
        <a:effectLst/>
      </dgm:spPr>
      <dgm:t>
        <a:bodyPr/>
        <a:lstStyle/>
        <a:p>
          <a:endParaRPr lang="en-US" sz="1100">
            <a:solidFill>
              <a:sysClr val="windowText" lastClr="000000"/>
            </a:solidFill>
            <a:latin typeface="Calibri" panose="020F0502020204030204"/>
            <a:ea typeface="+mn-ea"/>
            <a:cs typeface="+mn-cs"/>
          </a:endParaRPr>
        </a:p>
      </dgm:t>
    </dgm:pt>
    <dgm:pt modelId="{E90ACB78-94A1-45E1-95A6-BE87CCB1B17F}" cxnId="{F74104CF-4830-4D2C-8775-72CA6FE55DCC}" type="sibTrans">
      <dgm:prSet/>
      <dgm:spPr/>
      <dgm:t>
        <a:bodyPr/>
        <a:lstStyle/>
        <a:p>
          <a:endParaRPr lang="en-US" sz="1100">
            <a:solidFill>
              <a:schemeClr val="tx1"/>
            </a:solidFill>
          </a:endParaRPr>
        </a:p>
      </dgm:t>
    </dgm:pt>
    <dgm:pt modelId="{B8E7FFB7-87A0-4051-BDB8-F0B4CC7125CF}">
      <dgm:prSet phldrT="[Text]" custT="1"/>
      <dgm:spPr>
        <a:xfrm>
          <a:off x="2305" y="3002266"/>
          <a:ext cx="1586604" cy="793302"/>
        </a:xfrm>
        <a:prstGeom prst="roundRect">
          <a:avLst>
            <a:gd name="adj" fmla="val 10000"/>
          </a:avLst>
        </a:prstGeom>
        <a:noFill/>
        <a:ln>
          <a:noFill/>
        </a:ln>
        <a:effectLst/>
      </dgm:spPr>
      <dgm:t>
        <a:bodyPr/>
        <a:lstStyle/>
        <a:p>
          <a:endParaRPr lang="en-US" sz="1100" dirty="0">
            <a:solidFill>
              <a:sysClr val="windowText" lastClr="000000"/>
            </a:solidFill>
            <a:latin typeface="Calibri" panose="020F0502020204030204"/>
            <a:ea typeface="+mn-ea"/>
            <a:cs typeface="+mn-cs"/>
          </a:endParaRPr>
        </a:p>
      </dgm:t>
    </dgm:pt>
    <dgm:pt modelId="{B9CECC35-46CD-4CBA-9611-26A3C704DBD7}" cxnId="{A6FE997C-0131-47C1-B045-B90E139B1D5A}" type="sibTrans">
      <dgm:prSet/>
      <dgm:spPr/>
      <dgm:t>
        <a:bodyPr/>
        <a:lstStyle/>
        <a:p>
          <a:endParaRPr lang="en-US" sz="1100">
            <a:solidFill>
              <a:schemeClr val="tx1"/>
            </a:solidFill>
          </a:endParaRPr>
        </a:p>
      </dgm:t>
    </dgm:pt>
    <dgm:pt modelId="{F8139F27-9DD9-49AC-97C0-96F76C3BA809}" cxnId="{A6FE997C-0131-47C1-B045-B90E139B1D5A}" type="parTrans">
      <dgm:prSet/>
      <dgm:spPr/>
      <dgm:t>
        <a:bodyPr/>
        <a:lstStyle/>
        <a:p>
          <a:endParaRPr lang="en-US" sz="1100">
            <a:solidFill>
              <a:schemeClr val="tx1"/>
            </a:solidFill>
          </a:endParaRPr>
        </a:p>
      </dgm:t>
    </dgm:pt>
    <dgm:pt modelId="{3F8B6714-8B46-4142-ABF6-5BC5E7F6D1A3}" type="pres">
      <dgm:prSet presAssocID="{BA9B103D-97AC-4F1B-8F30-7506BF7E3990}" presName="diagram" presStyleCnt="0">
        <dgm:presLayoutVars>
          <dgm:chPref val="1"/>
          <dgm:dir/>
          <dgm:animOne val="branch"/>
          <dgm:animLvl val="lvl"/>
          <dgm:resizeHandles val="exact"/>
        </dgm:presLayoutVars>
      </dgm:prSet>
      <dgm:spPr/>
      <dgm:t>
        <a:bodyPr/>
        <a:lstStyle/>
        <a:p>
          <a:endParaRPr lang="tr-TR"/>
        </a:p>
      </dgm:t>
    </dgm:pt>
    <dgm:pt modelId="{E3EDE304-B868-4A06-A9CF-B7600446DD55}" type="pres">
      <dgm:prSet presAssocID="{B8E7FFB7-87A0-4051-BDB8-F0B4CC7125CF}" presName="root1" presStyleCnt="0"/>
      <dgm:spPr/>
    </dgm:pt>
    <dgm:pt modelId="{B893A9F4-62F8-4D7D-9E84-085D8A71F0A4}" type="pres">
      <dgm:prSet presAssocID="{B8E7FFB7-87A0-4051-BDB8-F0B4CC7125CF}" presName="LevelOneTextNode" presStyleLbl="node0" presStyleIdx="0" presStyleCnt="1">
        <dgm:presLayoutVars>
          <dgm:chPref val="3"/>
        </dgm:presLayoutVars>
      </dgm:prSet>
      <dgm:spPr/>
      <dgm:t>
        <a:bodyPr/>
        <a:lstStyle/>
        <a:p>
          <a:endParaRPr lang="tr-TR"/>
        </a:p>
      </dgm:t>
    </dgm:pt>
    <dgm:pt modelId="{8BFF8793-178D-42DB-8F5D-D5EE2146AB7A}" type="pres">
      <dgm:prSet presAssocID="{B8E7FFB7-87A0-4051-BDB8-F0B4CC7125CF}" presName="level2hierChild" presStyleCnt="0"/>
      <dgm:spPr/>
    </dgm:pt>
    <dgm:pt modelId="{7B3E98D6-AA60-4CBE-BEC9-9B0B00BBF9B1}" type="pres">
      <dgm:prSet presAssocID="{4A43A571-4215-4F97-AD9E-770A4911EF1D}" presName="conn2-1" presStyleLbl="parChTrans1D2" presStyleIdx="0" presStyleCnt="4"/>
      <dgm:spPr/>
      <dgm:t>
        <a:bodyPr/>
        <a:lstStyle/>
        <a:p>
          <a:endParaRPr lang="tr-TR"/>
        </a:p>
      </dgm:t>
    </dgm:pt>
    <dgm:pt modelId="{CD75A3CE-140C-48E6-A60E-CD1CE9F1D3C9}" type="pres">
      <dgm:prSet presAssocID="{4A43A571-4215-4F97-AD9E-770A4911EF1D}" presName="connTx" presStyleLbl="parChTrans1D2" presStyleIdx="0" presStyleCnt="4"/>
      <dgm:spPr/>
      <dgm:t>
        <a:bodyPr/>
        <a:lstStyle/>
        <a:p>
          <a:endParaRPr lang="tr-TR"/>
        </a:p>
      </dgm:t>
    </dgm:pt>
    <dgm:pt modelId="{EF61EF55-80EC-4648-9A89-0A9E68E5AA01}" type="pres">
      <dgm:prSet presAssocID="{705B4B15-E016-4CF9-A55D-6CCAFDD9F7E2}" presName="root2" presStyleCnt="0"/>
      <dgm:spPr/>
    </dgm:pt>
    <dgm:pt modelId="{138B399C-9C35-455A-8C51-93473C42AACA}" type="pres">
      <dgm:prSet presAssocID="{705B4B15-E016-4CF9-A55D-6CCAFDD9F7E2}" presName="LevelTwoTextNode" presStyleLbl="node2" presStyleIdx="0" presStyleCnt="4" custScaleX="115794" custScaleY="97979">
        <dgm:presLayoutVars>
          <dgm:chPref val="3"/>
        </dgm:presLayoutVars>
      </dgm:prSet>
      <dgm:spPr/>
      <dgm:t>
        <a:bodyPr/>
        <a:lstStyle/>
        <a:p>
          <a:endParaRPr lang="tr-TR"/>
        </a:p>
      </dgm:t>
    </dgm:pt>
    <dgm:pt modelId="{E6BE3B9C-7808-43C8-83EA-2D500511EF2E}" type="pres">
      <dgm:prSet presAssocID="{705B4B15-E016-4CF9-A55D-6CCAFDD9F7E2}" presName="level3hierChild" presStyleCnt="0"/>
      <dgm:spPr/>
    </dgm:pt>
    <dgm:pt modelId="{612D4C42-4996-4E87-99B8-651F548AF334}" type="pres">
      <dgm:prSet presAssocID="{3B0075D2-8690-4F56-92BB-D434E48F1D26}" presName="conn2-1" presStyleLbl="parChTrans1D3" presStyleIdx="0" presStyleCnt="4"/>
      <dgm:spPr/>
      <dgm:t>
        <a:bodyPr/>
        <a:lstStyle/>
        <a:p>
          <a:endParaRPr lang="tr-TR"/>
        </a:p>
      </dgm:t>
    </dgm:pt>
    <dgm:pt modelId="{EF778107-FDF3-422A-BBE1-0534C3614E79}" type="pres">
      <dgm:prSet presAssocID="{3B0075D2-8690-4F56-92BB-D434E48F1D26}" presName="connTx" presStyleLbl="parChTrans1D3" presStyleIdx="0" presStyleCnt="4"/>
      <dgm:spPr/>
      <dgm:t>
        <a:bodyPr/>
        <a:lstStyle/>
        <a:p>
          <a:endParaRPr lang="tr-TR"/>
        </a:p>
      </dgm:t>
    </dgm:pt>
    <dgm:pt modelId="{5DDA4254-D28D-4CDC-BEFE-862F987CA8E2}" type="pres">
      <dgm:prSet presAssocID="{05521AFD-6E6F-4481-959B-98E73783669C}" presName="root2" presStyleCnt="0"/>
      <dgm:spPr/>
    </dgm:pt>
    <dgm:pt modelId="{C405AFA9-B599-4801-B7E0-53A5FFB54260}" type="pres">
      <dgm:prSet presAssocID="{05521AFD-6E6F-4481-959B-98E73783669C}" presName="LevelTwoTextNode" presStyleLbl="node3" presStyleIdx="0" presStyleCnt="4" custScaleX="68862" custLinFactNeighborX="-23637">
        <dgm:presLayoutVars>
          <dgm:chPref val="3"/>
        </dgm:presLayoutVars>
      </dgm:prSet>
      <dgm:spPr/>
      <dgm:t>
        <a:bodyPr/>
        <a:lstStyle/>
        <a:p>
          <a:endParaRPr lang="tr-TR"/>
        </a:p>
      </dgm:t>
    </dgm:pt>
    <dgm:pt modelId="{7B1552E0-8137-4E6B-BFA0-DD179C78F23B}" type="pres">
      <dgm:prSet presAssocID="{05521AFD-6E6F-4481-959B-98E73783669C}" presName="level3hierChild" presStyleCnt="0"/>
      <dgm:spPr/>
    </dgm:pt>
    <dgm:pt modelId="{89FB4858-E713-4705-A3F5-CB87DB430899}" type="pres">
      <dgm:prSet presAssocID="{7CF1489E-0DBE-49FE-BFCD-A27543ECC4C0}" presName="conn2-1" presStyleLbl="parChTrans1D4" presStyleIdx="0" presStyleCnt="4"/>
      <dgm:spPr/>
      <dgm:t>
        <a:bodyPr/>
        <a:lstStyle/>
        <a:p>
          <a:endParaRPr lang="tr-TR"/>
        </a:p>
      </dgm:t>
    </dgm:pt>
    <dgm:pt modelId="{1EEA52DF-EB84-427A-8176-094FECFBD958}" type="pres">
      <dgm:prSet presAssocID="{7CF1489E-0DBE-49FE-BFCD-A27543ECC4C0}" presName="connTx" presStyleLbl="parChTrans1D4" presStyleIdx="0" presStyleCnt="4"/>
      <dgm:spPr/>
      <dgm:t>
        <a:bodyPr/>
        <a:lstStyle/>
        <a:p>
          <a:endParaRPr lang="tr-TR"/>
        </a:p>
      </dgm:t>
    </dgm:pt>
    <dgm:pt modelId="{ACB25B85-1FB8-4D8F-9F1A-83E4AF3C29C4}" type="pres">
      <dgm:prSet presAssocID="{059E9117-4FE6-4766-BF83-9914B4B387A6}" presName="root2" presStyleCnt="0"/>
      <dgm:spPr/>
    </dgm:pt>
    <dgm:pt modelId="{69809AE2-AD8E-4067-8241-500376525A7F}" type="pres">
      <dgm:prSet presAssocID="{059E9117-4FE6-4766-BF83-9914B4B387A6}" presName="LevelTwoTextNode" presStyleLbl="node4" presStyleIdx="0" presStyleCnt="4" custScaleX="64426" custLinFactNeighborX="-46016">
        <dgm:presLayoutVars>
          <dgm:chPref val="3"/>
        </dgm:presLayoutVars>
      </dgm:prSet>
      <dgm:spPr/>
      <dgm:t>
        <a:bodyPr/>
        <a:lstStyle/>
        <a:p>
          <a:endParaRPr lang="tr-TR"/>
        </a:p>
      </dgm:t>
    </dgm:pt>
    <dgm:pt modelId="{17269B26-A559-47D2-9D25-A04DD0B54E4D}" type="pres">
      <dgm:prSet presAssocID="{059E9117-4FE6-4766-BF83-9914B4B387A6}" presName="level3hierChild" presStyleCnt="0"/>
      <dgm:spPr/>
    </dgm:pt>
    <dgm:pt modelId="{89455993-D59F-43DA-94EE-85A1380FCE69}" type="pres">
      <dgm:prSet presAssocID="{758977E7-8567-4E09-A0C7-CBEC8B66DDA3}" presName="conn2-1" presStyleLbl="parChTrans1D2" presStyleIdx="1" presStyleCnt="4"/>
      <dgm:spPr/>
      <dgm:t>
        <a:bodyPr/>
        <a:lstStyle/>
        <a:p>
          <a:endParaRPr lang="tr-TR"/>
        </a:p>
      </dgm:t>
    </dgm:pt>
    <dgm:pt modelId="{72E23482-B2BD-4B3C-8407-B0E6926752DF}" type="pres">
      <dgm:prSet presAssocID="{758977E7-8567-4E09-A0C7-CBEC8B66DDA3}" presName="connTx" presStyleLbl="parChTrans1D2" presStyleIdx="1" presStyleCnt="4"/>
      <dgm:spPr/>
      <dgm:t>
        <a:bodyPr/>
        <a:lstStyle/>
        <a:p>
          <a:endParaRPr lang="tr-TR"/>
        </a:p>
      </dgm:t>
    </dgm:pt>
    <dgm:pt modelId="{41214C2A-73FB-4422-8DF6-E7E4861A172D}" type="pres">
      <dgm:prSet presAssocID="{06E400E8-8B2C-4309-9491-694640A8733B}" presName="root2" presStyleCnt="0"/>
      <dgm:spPr/>
    </dgm:pt>
    <dgm:pt modelId="{41072273-52FE-49C9-B1DD-1DC8C8DEF776}" type="pres">
      <dgm:prSet presAssocID="{06E400E8-8B2C-4309-9491-694640A8733B}" presName="LevelTwoTextNode" presStyleLbl="node2" presStyleIdx="1" presStyleCnt="4" custScaleX="115794" custScaleY="97979">
        <dgm:presLayoutVars>
          <dgm:chPref val="3"/>
        </dgm:presLayoutVars>
      </dgm:prSet>
      <dgm:spPr/>
      <dgm:t>
        <a:bodyPr/>
        <a:lstStyle/>
        <a:p>
          <a:endParaRPr lang="tr-TR"/>
        </a:p>
      </dgm:t>
    </dgm:pt>
    <dgm:pt modelId="{6114B4CF-D740-47F4-9476-AB3BBCE43290}" type="pres">
      <dgm:prSet presAssocID="{06E400E8-8B2C-4309-9491-694640A8733B}" presName="level3hierChild" presStyleCnt="0"/>
      <dgm:spPr/>
    </dgm:pt>
    <dgm:pt modelId="{C67A71D4-D264-4FBD-B57E-38585E1D61A8}" type="pres">
      <dgm:prSet presAssocID="{4772D746-9F1E-4548-94F3-1EB3A9CB15E3}" presName="conn2-1" presStyleLbl="parChTrans1D3" presStyleIdx="1" presStyleCnt="4"/>
      <dgm:spPr/>
      <dgm:t>
        <a:bodyPr/>
        <a:lstStyle/>
        <a:p>
          <a:endParaRPr lang="tr-TR"/>
        </a:p>
      </dgm:t>
    </dgm:pt>
    <dgm:pt modelId="{CE191DCB-182F-4A14-848D-2FF04E3DC3CD}" type="pres">
      <dgm:prSet presAssocID="{4772D746-9F1E-4548-94F3-1EB3A9CB15E3}" presName="connTx" presStyleLbl="parChTrans1D3" presStyleIdx="1" presStyleCnt="4"/>
      <dgm:spPr/>
      <dgm:t>
        <a:bodyPr/>
        <a:lstStyle/>
        <a:p>
          <a:endParaRPr lang="tr-TR"/>
        </a:p>
      </dgm:t>
    </dgm:pt>
    <dgm:pt modelId="{D99B77AD-683B-48E7-BA3F-C09B65B3994D}" type="pres">
      <dgm:prSet presAssocID="{5431212F-A4E4-4E99-8601-F11DC0EDEF8D}" presName="root2" presStyleCnt="0"/>
      <dgm:spPr/>
    </dgm:pt>
    <dgm:pt modelId="{5A0ECD0E-CF7A-49C1-A2CF-B55A3EC32134}" type="pres">
      <dgm:prSet presAssocID="{5431212F-A4E4-4E99-8601-F11DC0EDEF8D}" presName="LevelTwoTextNode" presStyleLbl="node3" presStyleIdx="1" presStyleCnt="4" custScaleX="68862" custLinFactNeighborX="-23637">
        <dgm:presLayoutVars>
          <dgm:chPref val="3"/>
        </dgm:presLayoutVars>
      </dgm:prSet>
      <dgm:spPr/>
      <dgm:t>
        <a:bodyPr/>
        <a:lstStyle/>
        <a:p>
          <a:endParaRPr lang="tr-TR"/>
        </a:p>
      </dgm:t>
    </dgm:pt>
    <dgm:pt modelId="{4BBB2E8C-0022-450D-AC43-85AC093D494A}" type="pres">
      <dgm:prSet presAssocID="{5431212F-A4E4-4E99-8601-F11DC0EDEF8D}" presName="level3hierChild" presStyleCnt="0"/>
      <dgm:spPr/>
    </dgm:pt>
    <dgm:pt modelId="{9D37850A-1E36-4CF5-84F9-04A4094DFB2C}" type="pres">
      <dgm:prSet presAssocID="{34B1F481-E66A-4ABE-A671-A874390BA417}" presName="conn2-1" presStyleLbl="parChTrans1D4" presStyleIdx="1" presStyleCnt="4"/>
      <dgm:spPr/>
      <dgm:t>
        <a:bodyPr/>
        <a:lstStyle/>
        <a:p>
          <a:endParaRPr lang="tr-TR"/>
        </a:p>
      </dgm:t>
    </dgm:pt>
    <dgm:pt modelId="{B78A1264-AB14-4942-82AB-2270624E2C5A}" type="pres">
      <dgm:prSet presAssocID="{34B1F481-E66A-4ABE-A671-A874390BA417}" presName="connTx" presStyleLbl="parChTrans1D4" presStyleIdx="1" presStyleCnt="4"/>
      <dgm:spPr/>
      <dgm:t>
        <a:bodyPr/>
        <a:lstStyle/>
        <a:p>
          <a:endParaRPr lang="tr-TR"/>
        </a:p>
      </dgm:t>
    </dgm:pt>
    <dgm:pt modelId="{6527E667-F8CF-4A69-BCBD-076AE506CAEA}" type="pres">
      <dgm:prSet presAssocID="{E9D0508A-CF7C-4A42-8767-FCA6F849111E}" presName="root2" presStyleCnt="0"/>
      <dgm:spPr/>
    </dgm:pt>
    <dgm:pt modelId="{8D073940-3053-4E5D-B984-828C58C4F20D}" type="pres">
      <dgm:prSet presAssocID="{E9D0508A-CF7C-4A42-8767-FCA6F849111E}" presName="LevelTwoTextNode" presStyleLbl="node4" presStyleIdx="1" presStyleCnt="4" custScaleX="64426" custLinFactNeighborX="-46016">
        <dgm:presLayoutVars>
          <dgm:chPref val="3"/>
        </dgm:presLayoutVars>
      </dgm:prSet>
      <dgm:spPr/>
      <dgm:t>
        <a:bodyPr/>
        <a:lstStyle/>
        <a:p>
          <a:endParaRPr lang="tr-TR"/>
        </a:p>
      </dgm:t>
    </dgm:pt>
    <dgm:pt modelId="{21B301AD-6789-41BD-B82F-FA18510A4C38}" type="pres">
      <dgm:prSet presAssocID="{E9D0508A-CF7C-4A42-8767-FCA6F849111E}" presName="level3hierChild" presStyleCnt="0"/>
      <dgm:spPr/>
    </dgm:pt>
    <dgm:pt modelId="{4A783BB2-1A90-4D8D-99E7-8B94345D8A13}" type="pres">
      <dgm:prSet presAssocID="{8638F7CF-17E4-458E-941A-19DF58A4AA90}" presName="conn2-1" presStyleLbl="parChTrans1D2" presStyleIdx="2" presStyleCnt="4"/>
      <dgm:spPr/>
      <dgm:t>
        <a:bodyPr/>
        <a:lstStyle/>
        <a:p>
          <a:endParaRPr lang="tr-TR"/>
        </a:p>
      </dgm:t>
    </dgm:pt>
    <dgm:pt modelId="{2C814E60-F4AA-4C3C-A19A-59F5EDB98929}" type="pres">
      <dgm:prSet presAssocID="{8638F7CF-17E4-458E-941A-19DF58A4AA90}" presName="connTx" presStyleLbl="parChTrans1D2" presStyleIdx="2" presStyleCnt="4"/>
      <dgm:spPr/>
      <dgm:t>
        <a:bodyPr/>
        <a:lstStyle/>
        <a:p>
          <a:endParaRPr lang="tr-TR"/>
        </a:p>
      </dgm:t>
    </dgm:pt>
    <dgm:pt modelId="{E4992C79-0E41-4E6E-8178-EFF34B566BEE}" type="pres">
      <dgm:prSet presAssocID="{D5A8BAC7-BCA6-4DC6-87D6-0D1D484FB67D}" presName="root2" presStyleCnt="0"/>
      <dgm:spPr/>
    </dgm:pt>
    <dgm:pt modelId="{A347F11B-24E3-426D-B975-E885697121B2}" type="pres">
      <dgm:prSet presAssocID="{D5A8BAC7-BCA6-4DC6-87D6-0D1D484FB67D}" presName="LevelTwoTextNode" presStyleLbl="node2" presStyleIdx="2" presStyleCnt="4" custScaleX="115794" custScaleY="97979" custLinFactNeighborY="-1693">
        <dgm:presLayoutVars>
          <dgm:chPref val="3"/>
        </dgm:presLayoutVars>
      </dgm:prSet>
      <dgm:spPr/>
      <dgm:t>
        <a:bodyPr/>
        <a:lstStyle/>
        <a:p>
          <a:endParaRPr lang="tr-TR"/>
        </a:p>
      </dgm:t>
    </dgm:pt>
    <dgm:pt modelId="{4488755A-743A-4398-944E-3207E1449AB4}" type="pres">
      <dgm:prSet presAssocID="{D5A8BAC7-BCA6-4DC6-87D6-0D1D484FB67D}" presName="level3hierChild" presStyleCnt="0"/>
      <dgm:spPr/>
    </dgm:pt>
    <dgm:pt modelId="{FE69A69D-A989-49FC-B9DD-13C1B6BB8DB4}" type="pres">
      <dgm:prSet presAssocID="{2944A423-D470-460F-B4B8-7F892FAD7993}" presName="conn2-1" presStyleLbl="parChTrans1D3" presStyleIdx="2" presStyleCnt="4"/>
      <dgm:spPr/>
      <dgm:t>
        <a:bodyPr/>
        <a:lstStyle/>
        <a:p>
          <a:endParaRPr lang="tr-TR"/>
        </a:p>
      </dgm:t>
    </dgm:pt>
    <dgm:pt modelId="{AD18D0F9-B1DF-4A20-AFCF-8D861B10ED92}" type="pres">
      <dgm:prSet presAssocID="{2944A423-D470-460F-B4B8-7F892FAD7993}" presName="connTx" presStyleLbl="parChTrans1D3" presStyleIdx="2" presStyleCnt="4"/>
      <dgm:spPr/>
      <dgm:t>
        <a:bodyPr/>
        <a:lstStyle/>
        <a:p>
          <a:endParaRPr lang="tr-TR"/>
        </a:p>
      </dgm:t>
    </dgm:pt>
    <dgm:pt modelId="{3D0E483B-205D-4CCF-8F5E-CE97707263B8}" type="pres">
      <dgm:prSet presAssocID="{46002B9F-53D5-40A8-9D29-4F4989901402}" presName="root2" presStyleCnt="0"/>
      <dgm:spPr/>
    </dgm:pt>
    <dgm:pt modelId="{8DC30929-650B-43D2-AD19-CAC3A1264592}" type="pres">
      <dgm:prSet presAssocID="{46002B9F-53D5-40A8-9D29-4F4989901402}" presName="LevelTwoTextNode" presStyleLbl="node3" presStyleIdx="2" presStyleCnt="4" custScaleX="68862" custLinFactNeighborX="-23637" custLinFactNeighborY="-1693">
        <dgm:presLayoutVars>
          <dgm:chPref val="3"/>
        </dgm:presLayoutVars>
      </dgm:prSet>
      <dgm:spPr/>
      <dgm:t>
        <a:bodyPr/>
        <a:lstStyle/>
        <a:p>
          <a:endParaRPr lang="tr-TR"/>
        </a:p>
      </dgm:t>
    </dgm:pt>
    <dgm:pt modelId="{098DA414-C033-4C9F-A35C-E9E37EB018B8}" type="pres">
      <dgm:prSet presAssocID="{46002B9F-53D5-40A8-9D29-4F4989901402}" presName="level3hierChild" presStyleCnt="0"/>
      <dgm:spPr/>
    </dgm:pt>
    <dgm:pt modelId="{2BDD8504-A3C3-4050-A4A4-E533ED95DCF9}" type="pres">
      <dgm:prSet presAssocID="{D8D852FD-4C21-4346-9CA0-691381E7E219}" presName="conn2-1" presStyleLbl="parChTrans1D4" presStyleIdx="2" presStyleCnt="4"/>
      <dgm:spPr/>
      <dgm:t>
        <a:bodyPr/>
        <a:lstStyle/>
        <a:p>
          <a:endParaRPr lang="tr-TR"/>
        </a:p>
      </dgm:t>
    </dgm:pt>
    <dgm:pt modelId="{0D43493C-2B01-482B-95EF-A884F0048BA1}" type="pres">
      <dgm:prSet presAssocID="{D8D852FD-4C21-4346-9CA0-691381E7E219}" presName="connTx" presStyleLbl="parChTrans1D4" presStyleIdx="2" presStyleCnt="4"/>
      <dgm:spPr/>
      <dgm:t>
        <a:bodyPr/>
        <a:lstStyle/>
        <a:p>
          <a:endParaRPr lang="tr-TR"/>
        </a:p>
      </dgm:t>
    </dgm:pt>
    <dgm:pt modelId="{1153BD8E-060E-4E6C-8377-8484AA086005}" type="pres">
      <dgm:prSet presAssocID="{AF0ECD5C-AC9E-4F60-B789-F3E3578F6382}" presName="root2" presStyleCnt="0"/>
      <dgm:spPr/>
    </dgm:pt>
    <dgm:pt modelId="{88CFC777-DE65-4BFA-AE35-55A38F4121F1}" type="pres">
      <dgm:prSet presAssocID="{AF0ECD5C-AC9E-4F60-B789-F3E3578F6382}" presName="LevelTwoTextNode" presStyleLbl="node4" presStyleIdx="2" presStyleCnt="4" custScaleX="64426" custLinFactNeighborX="-46016" custLinFactNeighborY="-1693">
        <dgm:presLayoutVars>
          <dgm:chPref val="3"/>
        </dgm:presLayoutVars>
      </dgm:prSet>
      <dgm:spPr/>
      <dgm:t>
        <a:bodyPr/>
        <a:lstStyle/>
        <a:p>
          <a:endParaRPr lang="tr-TR"/>
        </a:p>
      </dgm:t>
    </dgm:pt>
    <dgm:pt modelId="{E6EEA1AA-ECC3-4E3C-A095-96C53560A3BC}" type="pres">
      <dgm:prSet presAssocID="{AF0ECD5C-AC9E-4F60-B789-F3E3578F6382}" presName="level3hierChild" presStyleCnt="0"/>
      <dgm:spPr/>
    </dgm:pt>
    <dgm:pt modelId="{EBA664C6-1F37-459A-918A-736144847CFC}" type="pres">
      <dgm:prSet presAssocID="{C6484B35-AD25-4E29-900E-21E597261A89}" presName="conn2-1" presStyleLbl="parChTrans1D2" presStyleIdx="3" presStyleCnt="4"/>
      <dgm:spPr/>
      <dgm:t>
        <a:bodyPr/>
        <a:lstStyle/>
        <a:p>
          <a:endParaRPr lang="tr-TR"/>
        </a:p>
      </dgm:t>
    </dgm:pt>
    <dgm:pt modelId="{E4FE234D-6E3A-4276-9648-C21BDDA35AFD}" type="pres">
      <dgm:prSet presAssocID="{C6484B35-AD25-4E29-900E-21E597261A89}" presName="connTx" presStyleLbl="parChTrans1D2" presStyleIdx="3" presStyleCnt="4"/>
      <dgm:spPr/>
      <dgm:t>
        <a:bodyPr/>
        <a:lstStyle/>
        <a:p>
          <a:endParaRPr lang="tr-TR"/>
        </a:p>
      </dgm:t>
    </dgm:pt>
    <dgm:pt modelId="{FA816C17-39F1-4E46-B77D-543CC3715443}" type="pres">
      <dgm:prSet presAssocID="{C2CB970A-616C-4E55-8113-1C825180598F}" presName="root2" presStyleCnt="0"/>
      <dgm:spPr/>
    </dgm:pt>
    <dgm:pt modelId="{E3C175A0-0595-484D-8A6A-A36509E8D04D}" type="pres">
      <dgm:prSet presAssocID="{C2CB970A-616C-4E55-8113-1C825180598F}" presName="LevelTwoTextNode" presStyleLbl="node2" presStyleIdx="3" presStyleCnt="4" custScaleX="115794" custScaleY="97979" custLinFactNeighborY="-2119">
        <dgm:presLayoutVars>
          <dgm:chPref val="3"/>
        </dgm:presLayoutVars>
      </dgm:prSet>
      <dgm:spPr/>
      <dgm:t>
        <a:bodyPr/>
        <a:lstStyle/>
        <a:p>
          <a:endParaRPr lang="tr-TR"/>
        </a:p>
      </dgm:t>
    </dgm:pt>
    <dgm:pt modelId="{2961D89E-F387-49DE-B6F8-4C0A4F45B055}" type="pres">
      <dgm:prSet presAssocID="{C2CB970A-616C-4E55-8113-1C825180598F}" presName="level3hierChild" presStyleCnt="0"/>
      <dgm:spPr/>
    </dgm:pt>
    <dgm:pt modelId="{4A8654EE-7D0B-4478-BEB1-DE5C031A87E1}" type="pres">
      <dgm:prSet presAssocID="{F11088F7-8802-42C2-BDC6-216A01AE3331}" presName="conn2-1" presStyleLbl="parChTrans1D3" presStyleIdx="3" presStyleCnt="4"/>
      <dgm:spPr/>
      <dgm:t>
        <a:bodyPr/>
        <a:lstStyle/>
        <a:p>
          <a:endParaRPr lang="tr-TR"/>
        </a:p>
      </dgm:t>
    </dgm:pt>
    <dgm:pt modelId="{31DCC6C4-5D3B-455C-A5D3-CCB591C70CB6}" type="pres">
      <dgm:prSet presAssocID="{F11088F7-8802-42C2-BDC6-216A01AE3331}" presName="connTx" presStyleLbl="parChTrans1D3" presStyleIdx="3" presStyleCnt="4"/>
      <dgm:spPr/>
      <dgm:t>
        <a:bodyPr/>
        <a:lstStyle/>
        <a:p>
          <a:endParaRPr lang="tr-TR"/>
        </a:p>
      </dgm:t>
    </dgm:pt>
    <dgm:pt modelId="{51DA969D-039F-4EB8-8080-5C7DA8CC5AD5}" type="pres">
      <dgm:prSet presAssocID="{16CDB6A1-930D-4DCC-B5D6-4211FA2851D2}" presName="root2" presStyleCnt="0"/>
      <dgm:spPr/>
    </dgm:pt>
    <dgm:pt modelId="{09431507-BCE9-4F56-9B24-B22522BF0305}" type="pres">
      <dgm:prSet presAssocID="{16CDB6A1-930D-4DCC-B5D6-4211FA2851D2}" presName="LevelTwoTextNode" presStyleLbl="node3" presStyleIdx="3" presStyleCnt="4" custScaleX="68862" custLinFactNeighborX="-23637" custLinFactNeighborY="-2119">
        <dgm:presLayoutVars>
          <dgm:chPref val="3"/>
        </dgm:presLayoutVars>
      </dgm:prSet>
      <dgm:spPr/>
      <dgm:t>
        <a:bodyPr/>
        <a:lstStyle/>
        <a:p>
          <a:endParaRPr lang="tr-TR"/>
        </a:p>
      </dgm:t>
    </dgm:pt>
    <dgm:pt modelId="{50A70841-7161-41E6-B219-4EBF2A341CEC}" type="pres">
      <dgm:prSet presAssocID="{16CDB6A1-930D-4DCC-B5D6-4211FA2851D2}" presName="level3hierChild" presStyleCnt="0"/>
      <dgm:spPr/>
    </dgm:pt>
    <dgm:pt modelId="{88D25942-1DB9-4E57-AD7C-52FFEC97589E}" type="pres">
      <dgm:prSet presAssocID="{677B306E-B86E-4430-AA29-5A53D3DE02A0}" presName="conn2-1" presStyleLbl="parChTrans1D4" presStyleIdx="3" presStyleCnt="4"/>
      <dgm:spPr/>
      <dgm:t>
        <a:bodyPr/>
        <a:lstStyle/>
        <a:p>
          <a:endParaRPr lang="tr-TR"/>
        </a:p>
      </dgm:t>
    </dgm:pt>
    <dgm:pt modelId="{8C26C7CD-01A4-4614-8413-DC57A077D8C5}" type="pres">
      <dgm:prSet presAssocID="{677B306E-B86E-4430-AA29-5A53D3DE02A0}" presName="connTx" presStyleLbl="parChTrans1D4" presStyleIdx="3" presStyleCnt="4"/>
      <dgm:spPr/>
      <dgm:t>
        <a:bodyPr/>
        <a:lstStyle/>
        <a:p>
          <a:endParaRPr lang="tr-TR"/>
        </a:p>
      </dgm:t>
    </dgm:pt>
    <dgm:pt modelId="{71371245-3573-4A47-BD0A-1323DFE0A2E0}" type="pres">
      <dgm:prSet presAssocID="{7C9C304D-8707-49BC-9254-EE7206D6BCD0}" presName="root2" presStyleCnt="0"/>
      <dgm:spPr/>
    </dgm:pt>
    <dgm:pt modelId="{C921F1C8-FCCD-4134-950D-58B4E30DB997}" type="pres">
      <dgm:prSet presAssocID="{7C9C304D-8707-49BC-9254-EE7206D6BCD0}" presName="LevelTwoTextNode" presStyleLbl="node4" presStyleIdx="3" presStyleCnt="4" custScaleX="64426" custLinFactNeighborX="-46016" custLinFactNeighborY="-2119">
        <dgm:presLayoutVars>
          <dgm:chPref val="3"/>
        </dgm:presLayoutVars>
      </dgm:prSet>
      <dgm:spPr/>
      <dgm:t>
        <a:bodyPr/>
        <a:lstStyle/>
        <a:p>
          <a:endParaRPr lang="tr-TR"/>
        </a:p>
      </dgm:t>
    </dgm:pt>
    <dgm:pt modelId="{ED792235-4D10-49E9-8BB8-54532CB30E0B}" type="pres">
      <dgm:prSet presAssocID="{7C9C304D-8707-49BC-9254-EE7206D6BCD0}" presName="level3hierChild" presStyleCnt="0"/>
      <dgm:spPr/>
    </dgm:pt>
  </dgm:ptLst>
  <dgm:cxnLst>
    <dgm:cxn modelId="{95432483-BFA1-4DE8-9419-F2FF2F0E852E}" type="presOf" srcId="{705B4B15-E016-4CF9-A55D-6CCAFDD9F7E2}" destId="{138B399C-9C35-455A-8C51-93473C42AACA}" srcOrd="0" destOrd="0" presId="urn:microsoft.com/office/officeart/2005/8/layout/hierarchy2#1"/>
    <dgm:cxn modelId="{772A4C10-6A2F-4D37-B40C-53E42EB987C1}" type="presOf" srcId="{C6484B35-AD25-4E29-900E-21E597261A89}" destId="{EBA664C6-1F37-459A-918A-736144847CFC}" srcOrd="0" destOrd="0" presId="urn:microsoft.com/office/officeart/2005/8/layout/hierarchy2#1"/>
    <dgm:cxn modelId="{E8BC16FA-8256-4EBE-8701-BBDF70E974A9}" type="presOf" srcId="{B8E7FFB7-87A0-4051-BDB8-F0B4CC7125CF}" destId="{B893A9F4-62F8-4D7D-9E84-085D8A71F0A4}" srcOrd="0" destOrd="0" presId="urn:microsoft.com/office/officeart/2005/8/layout/hierarchy2#1"/>
    <dgm:cxn modelId="{CED81E86-546A-45C9-8D95-ECDA4C722969}" srcId="{B8E7FFB7-87A0-4051-BDB8-F0B4CC7125CF}" destId="{C2CB970A-616C-4E55-8113-1C825180598F}" srcOrd="3" destOrd="0" parTransId="{C6484B35-AD25-4E29-900E-21E597261A89}" sibTransId="{C91E0313-6B6E-4482-B217-EC646ED54CB3}"/>
    <dgm:cxn modelId="{70F24F22-DA7B-487B-81A9-2CDA05554BB7}" srcId="{B8E7FFB7-87A0-4051-BDB8-F0B4CC7125CF}" destId="{06E400E8-8B2C-4309-9491-694640A8733B}" srcOrd="1" destOrd="0" parTransId="{758977E7-8567-4E09-A0C7-CBEC8B66DDA3}" sibTransId="{31E96EE4-9EE2-4197-BDEE-E47B14F7CC2D}"/>
    <dgm:cxn modelId="{AE72FB12-78CF-4375-8554-437807D04C53}" type="presOf" srcId="{8638F7CF-17E4-458E-941A-19DF58A4AA90}" destId="{4A783BB2-1A90-4D8D-99E7-8B94345D8A13}" srcOrd="0" destOrd="0" presId="urn:microsoft.com/office/officeart/2005/8/layout/hierarchy2#1"/>
    <dgm:cxn modelId="{6A03FD75-9B65-4F1D-ABE4-7D2884747A0D}" type="presOf" srcId="{4772D746-9F1E-4548-94F3-1EB3A9CB15E3}" destId="{CE191DCB-182F-4A14-848D-2FF04E3DC3CD}" srcOrd="1" destOrd="0" presId="urn:microsoft.com/office/officeart/2005/8/layout/hierarchy2#1"/>
    <dgm:cxn modelId="{C67B6919-6742-4CC2-AFEA-4024010096D1}" srcId="{D5A8BAC7-BCA6-4DC6-87D6-0D1D484FB67D}" destId="{46002B9F-53D5-40A8-9D29-4F4989901402}" srcOrd="0" destOrd="0" parTransId="{2944A423-D470-460F-B4B8-7F892FAD7993}" sibTransId="{F5D577A0-372E-4565-BB35-0CF336AC16E2}"/>
    <dgm:cxn modelId="{202B0A1E-321F-4A82-9915-BB673A6A5A02}" srcId="{46002B9F-53D5-40A8-9D29-4F4989901402}" destId="{AF0ECD5C-AC9E-4F60-B789-F3E3578F6382}" srcOrd="0" destOrd="0" parTransId="{D8D852FD-4C21-4346-9CA0-691381E7E219}" sibTransId="{D7A8C278-593A-47F9-BA74-C62DBE116B05}"/>
    <dgm:cxn modelId="{EB4F2270-8C8E-4027-97F4-976D70FB131C}" type="presOf" srcId="{34B1F481-E66A-4ABE-A671-A874390BA417}" destId="{9D37850A-1E36-4CF5-84F9-04A4094DFB2C}" srcOrd="0" destOrd="0" presId="urn:microsoft.com/office/officeart/2005/8/layout/hierarchy2#1"/>
    <dgm:cxn modelId="{A7A44E5A-E5EC-42BA-AE09-E39795E64C9F}" type="presOf" srcId="{8638F7CF-17E4-458E-941A-19DF58A4AA90}" destId="{2C814E60-F4AA-4C3C-A19A-59F5EDB98929}" srcOrd="1" destOrd="0" presId="urn:microsoft.com/office/officeart/2005/8/layout/hierarchy2#1"/>
    <dgm:cxn modelId="{8CC8E1DE-AA22-45E7-A025-F4CD2FA489BF}" type="presOf" srcId="{758977E7-8567-4E09-A0C7-CBEC8B66DDA3}" destId="{72E23482-B2BD-4B3C-8407-B0E6926752DF}" srcOrd="1" destOrd="0" presId="urn:microsoft.com/office/officeart/2005/8/layout/hierarchy2#1"/>
    <dgm:cxn modelId="{52CD372C-60C0-4761-94A4-714C8D4ED0AE}" type="presOf" srcId="{7CF1489E-0DBE-49FE-BFCD-A27543ECC4C0}" destId="{1EEA52DF-EB84-427A-8176-094FECFBD958}" srcOrd="1" destOrd="0" presId="urn:microsoft.com/office/officeart/2005/8/layout/hierarchy2#1"/>
    <dgm:cxn modelId="{FCAF1917-1AD2-4247-8F18-50DC2D614A47}" type="presOf" srcId="{34B1F481-E66A-4ABE-A671-A874390BA417}" destId="{B78A1264-AB14-4942-82AB-2270624E2C5A}" srcOrd="1" destOrd="0" presId="urn:microsoft.com/office/officeart/2005/8/layout/hierarchy2#1"/>
    <dgm:cxn modelId="{982EF62B-F876-445B-8340-014AA04BF2A2}" type="presOf" srcId="{4A43A571-4215-4F97-AD9E-770A4911EF1D}" destId="{7B3E98D6-AA60-4CBE-BEC9-9B0B00BBF9B1}" srcOrd="0" destOrd="0" presId="urn:microsoft.com/office/officeart/2005/8/layout/hierarchy2#1"/>
    <dgm:cxn modelId="{89F088A5-D9E8-461E-9D3C-1ECECB063042}" type="presOf" srcId="{05521AFD-6E6F-4481-959B-98E73783669C}" destId="{C405AFA9-B599-4801-B7E0-53A5FFB54260}" srcOrd="0" destOrd="0" presId="urn:microsoft.com/office/officeart/2005/8/layout/hierarchy2#1"/>
    <dgm:cxn modelId="{C482908E-C337-489D-88B8-8B42334D00DE}" type="presOf" srcId="{2944A423-D470-460F-B4B8-7F892FAD7993}" destId="{FE69A69D-A989-49FC-B9DD-13C1B6BB8DB4}" srcOrd="0" destOrd="0" presId="urn:microsoft.com/office/officeart/2005/8/layout/hierarchy2#1"/>
    <dgm:cxn modelId="{6F044CAA-CE25-4CC4-BC2C-A9D19A915EDE}" type="presOf" srcId="{AF0ECD5C-AC9E-4F60-B789-F3E3578F6382}" destId="{88CFC777-DE65-4BFA-AE35-55A38F4121F1}" srcOrd="0" destOrd="0" presId="urn:microsoft.com/office/officeart/2005/8/layout/hierarchy2#1"/>
    <dgm:cxn modelId="{846D6B94-D710-4670-BC79-00886982E5D4}" type="presOf" srcId="{2944A423-D470-460F-B4B8-7F892FAD7993}" destId="{AD18D0F9-B1DF-4A20-AFCF-8D861B10ED92}" srcOrd="1" destOrd="0" presId="urn:microsoft.com/office/officeart/2005/8/layout/hierarchy2#1"/>
    <dgm:cxn modelId="{C683E801-276D-42C3-9451-1BF5E4DF800B}" type="presOf" srcId="{F11088F7-8802-42C2-BDC6-216A01AE3331}" destId="{31DCC6C4-5D3B-455C-A5D3-CCB591C70CB6}" srcOrd="1" destOrd="0" presId="urn:microsoft.com/office/officeart/2005/8/layout/hierarchy2#1"/>
    <dgm:cxn modelId="{38CC1232-59CB-414F-AEDC-9EC4E4BD4EEB}" type="presOf" srcId="{16CDB6A1-930D-4DCC-B5D6-4211FA2851D2}" destId="{09431507-BCE9-4F56-9B24-B22522BF0305}" srcOrd="0" destOrd="0" presId="urn:microsoft.com/office/officeart/2005/8/layout/hierarchy2#1"/>
    <dgm:cxn modelId="{A6FE997C-0131-47C1-B045-B90E139B1D5A}" srcId="{BA9B103D-97AC-4F1B-8F30-7506BF7E3990}" destId="{B8E7FFB7-87A0-4051-BDB8-F0B4CC7125CF}" srcOrd="0" destOrd="0" parTransId="{F8139F27-9DD9-49AC-97C0-96F76C3BA809}" sibTransId="{B9CECC35-46CD-4CBA-9611-26A3C704DBD7}"/>
    <dgm:cxn modelId="{6210EE44-3890-4816-A728-EEFF6B26D2A1}" type="presOf" srcId="{5431212F-A4E4-4E99-8601-F11DC0EDEF8D}" destId="{5A0ECD0E-CF7A-49C1-A2CF-B55A3EC32134}" srcOrd="0" destOrd="0" presId="urn:microsoft.com/office/officeart/2005/8/layout/hierarchy2#1"/>
    <dgm:cxn modelId="{F50199C9-7F0A-4729-AF44-F4BDEB236925}" type="presOf" srcId="{3B0075D2-8690-4F56-92BB-D434E48F1D26}" destId="{EF778107-FDF3-422A-BBE1-0534C3614E79}" srcOrd="1" destOrd="0" presId="urn:microsoft.com/office/officeart/2005/8/layout/hierarchy2#1"/>
    <dgm:cxn modelId="{60B4F8AA-59FD-4DA2-9A99-37C00351D2D8}" type="presOf" srcId="{46002B9F-53D5-40A8-9D29-4F4989901402}" destId="{8DC30929-650B-43D2-AD19-CAC3A1264592}" srcOrd="0" destOrd="0" presId="urn:microsoft.com/office/officeart/2005/8/layout/hierarchy2#1"/>
    <dgm:cxn modelId="{DA70391C-15B8-4EC5-B9E5-D6675FED844A}" srcId="{705B4B15-E016-4CF9-A55D-6CCAFDD9F7E2}" destId="{05521AFD-6E6F-4481-959B-98E73783669C}" srcOrd="0" destOrd="0" parTransId="{3B0075D2-8690-4F56-92BB-D434E48F1D26}" sibTransId="{07F2422B-73E6-48FF-A9DC-545402C97458}"/>
    <dgm:cxn modelId="{6CD9DCD9-038B-482D-9963-E5108E492B7D}" type="presOf" srcId="{3B0075D2-8690-4F56-92BB-D434E48F1D26}" destId="{612D4C42-4996-4E87-99B8-651F548AF334}" srcOrd="0" destOrd="0" presId="urn:microsoft.com/office/officeart/2005/8/layout/hierarchy2#1"/>
    <dgm:cxn modelId="{014F785D-808B-410A-B2AE-8D989A8F85D7}" type="presOf" srcId="{D5A8BAC7-BCA6-4DC6-87D6-0D1D484FB67D}" destId="{A347F11B-24E3-426D-B975-E885697121B2}" srcOrd="0" destOrd="0" presId="urn:microsoft.com/office/officeart/2005/8/layout/hierarchy2#1"/>
    <dgm:cxn modelId="{F74104CF-4830-4D2C-8775-72CA6FE55DCC}" srcId="{16CDB6A1-930D-4DCC-B5D6-4211FA2851D2}" destId="{7C9C304D-8707-49BC-9254-EE7206D6BCD0}" srcOrd="0" destOrd="0" parTransId="{677B306E-B86E-4430-AA29-5A53D3DE02A0}" sibTransId="{E90ACB78-94A1-45E1-95A6-BE87CCB1B17F}"/>
    <dgm:cxn modelId="{05751EB0-3E62-4714-A0A8-DA09CA91B898}" srcId="{B8E7FFB7-87A0-4051-BDB8-F0B4CC7125CF}" destId="{D5A8BAC7-BCA6-4DC6-87D6-0D1D484FB67D}" srcOrd="2" destOrd="0" parTransId="{8638F7CF-17E4-458E-941A-19DF58A4AA90}" sibTransId="{CDEBEA87-3156-4768-BF4E-ABC4274A4C99}"/>
    <dgm:cxn modelId="{578757C7-9A11-494F-A87F-010855D02D48}" type="presOf" srcId="{D8D852FD-4C21-4346-9CA0-691381E7E219}" destId="{0D43493C-2B01-482B-95EF-A884F0048BA1}" srcOrd="1" destOrd="0" presId="urn:microsoft.com/office/officeart/2005/8/layout/hierarchy2#1"/>
    <dgm:cxn modelId="{1935DF0A-8AA8-435C-A63F-91B38D8307B1}" type="presOf" srcId="{7CF1489E-0DBE-49FE-BFCD-A27543ECC4C0}" destId="{89FB4858-E713-4705-A3F5-CB87DB430899}" srcOrd="0" destOrd="0" presId="urn:microsoft.com/office/officeart/2005/8/layout/hierarchy2#1"/>
    <dgm:cxn modelId="{25DF2254-6200-45A1-A0F1-7C2F9CA69954}" srcId="{05521AFD-6E6F-4481-959B-98E73783669C}" destId="{059E9117-4FE6-4766-BF83-9914B4B387A6}" srcOrd="0" destOrd="0" parTransId="{7CF1489E-0DBE-49FE-BFCD-A27543ECC4C0}" sibTransId="{4A4E0CD2-D625-494A-88A0-DD6501C616B9}"/>
    <dgm:cxn modelId="{DB686CEE-D4AC-4FD2-A91C-8080F3163D65}" type="presOf" srcId="{06E400E8-8B2C-4309-9491-694640A8733B}" destId="{41072273-52FE-49C9-B1DD-1DC8C8DEF776}" srcOrd="0" destOrd="0" presId="urn:microsoft.com/office/officeart/2005/8/layout/hierarchy2#1"/>
    <dgm:cxn modelId="{762AD456-D60D-47F6-9ED6-D77A86EED46C}" type="presOf" srcId="{C6484B35-AD25-4E29-900E-21E597261A89}" destId="{E4FE234D-6E3A-4276-9648-C21BDDA35AFD}" srcOrd="1" destOrd="0" presId="urn:microsoft.com/office/officeart/2005/8/layout/hierarchy2#1"/>
    <dgm:cxn modelId="{DC7DA534-098B-46C8-9EDB-CDC5CFCB226C}" type="presOf" srcId="{677B306E-B86E-4430-AA29-5A53D3DE02A0}" destId="{8C26C7CD-01A4-4614-8413-DC57A077D8C5}" srcOrd="1" destOrd="0" presId="urn:microsoft.com/office/officeart/2005/8/layout/hierarchy2#1"/>
    <dgm:cxn modelId="{C138CE2E-F9FC-4347-A74C-8A7559E9AFAD}" srcId="{B8E7FFB7-87A0-4051-BDB8-F0B4CC7125CF}" destId="{705B4B15-E016-4CF9-A55D-6CCAFDD9F7E2}" srcOrd="0" destOrd="0" parTransId="{4A43A571-4215-4F97-AD9E-770A4911EF1D}" sibTransId="{40C6EA99-5310-40EB-A2E1-3544075DEA75}"/>
    <dgm:cxn modelId="{B83DB518-D837-416E-BC34-3157FA7CA6B2}" type="presOf" srcId="{E9D0508A-CF7C-4A42-8767-FCA6F849111E}" destId="{8D073940-3053-4E5D-B984-828C58C4F20D}" srcOrd="0" destOrd="0" presId="urn:microsoft.com/office/officeart/2005/8/layout/hierarchy2#1"/>
    <dgm:cxn modelId="{B72AF23D-284F-47D8-B321-D1A5CC799B2F}" type="presOf" srcId="{4A43A571-4215-4F97-AD9E-770A4911EF1D}" destId="{CD75A3CE-140C-48E6-A60E-CD1CE9F1D3C9}" srcOrd="1" destOrd="0" presId="urn:microsoft.com/office/officeart/2005/8/layout/hierarchy2#1"/>
    <dgm:cxn modelId="{F811E4A3-7BDA-4584-B410-107C66B41F26}" type="presOf" srcId="{4772D746-9F1E-4548-94F3-1EB3A9CB15E3}" destId="{C67A71D4-D264-4FBD-B57E-38585E1D61A8}" srcOrd="0" destOrd="0" presId="urn:microsoft.com/office/officeart/2005/8/layout/hierarchy2#1"/>
    <dgm:cxn modelId="{CAEBA91D-9BD1-4012-8E5E-174D969ED204}" type="presOf" srcId="{C2CB970A-616C-4E55-8113-1C825180598F}" destId="{E3C175A0-0595-484D-8A6A-A36509E8D04D}" srcOrd="0" destOrd="0" presId="urn:microsoft.com/office/officeart/2005/8/layout/hierarchy2#1"/>
    <dgm:cxn modelId="{FBE7FE02-D243-4CFA-9A0B-5DB99FB0C247}" srcId="{06E400E8-8B2C-4309-9491-694640A8733B}" destId="{5431212F-A4E4-4E99-8601-F11DC0EDEF8D}" srcOrd="0" destOrd="0" parTransId="{4772D746-9F1E-4548-94F3-1EB3A9CB15E3}" sibTransId="{0EBA04A5-9DBB-45E4-939E-CBEED9213B29}"/>
    <dgm:cxn modelId="{B87479B8-1DA0-4A69-97A3-5D77EAE2FB81}" srcId="{5431212F-A4E4-4E99-8601-F11DC0EDEF8D}" destId="{E9D0508A-CF7C-4A42-8767-FCA6F849111E}" srcOrd="0" destOrd="0" parTransId="{34B1F481-E66A-4ABE-A671-A874390BA417}" sibTransId="{A53E0015-44DD-4F62-B965-440C91EDA898}"/>
    <dgm:cxn modelId="{DE68BEEC-DB55-413F-819C-764CCF63C3C2}" type="presOf" srcId="{677B306E-B86E-4430-AA29-5A53D3DE02A0}" destId="{88D25942-1DB9-4E57-AD7C-52FFEC97589E}" srcOrd="0" destOrd="0" presId="urn:microsoft.com/office/officeart/2005/8/layout/hierarchy2#1"/>
    <dgm:cxn modelId="{26661F0B-AD79-4C82-9C8C-189F90FB4090}" type="presOf" srcId="{BA9B103D-97AC-4F1B-8F30-7506BF7E3990}" destId="{3F8B6714-8B46-4142-ABF6-5BC5E7F6D1A3}" srcOrd="0" destOrd="0" presId="urn:microsoft.com/office/officeart/2005/8/layout/hierarchy2#1"/>
    <dgm:cxn modelId="{EB7A5110-D909-4AC2-A853-D88529E1C49B}" type="presOf" srcId="{7C9C304D-8707-49BC-9254-EE7206D6BCD0}" destId="{C921F1C8-FCCD-4134-950D-58B4E30DB997}" srcOrd="0" destOrd="0" presId="urn:microsoft.com/office/officeart/2005/8/layout/hierarchy2#1"/>
    <dgm:cxn modelId="{E9B5EB9D-12C3-4E68-89BB-63CE1DC97E8D}" type="presOf" srcId="{059E9117-4FE6-4766-BF83-9914B4B387A6}" destId="{69809AE2-AD8E-4067-8241-500376525A7F}" srcOrd="0" destOrd="0" presId="urn:microsoft.com/office/officeart/2005/8/layout/hierarchy2#1"/>
    <dgm:cxn modelId="{82D6D80C-21B1-4A61-BAF6-98D3E4A21A8A}" type="presOf" srcId="{F11088F7-8802-42C2-BDC6-216A01AE3331}" destId="{4A8654EE-7D0B-4478-BEB1-DE5C031A87E1}" srcOrd="0" destOrd="0" presId="urn:microsoft.com/office/officeart/2005/8/layout/hierarchy2#1"/>
    <dgm:cxn modelId="{DC3A1ECB-4F8B-4584-ACF7-53A90E1FBAF7}" type="presOf" srcId="{D8D852FD-4C21-4346-9CA0-691381E7E219}" destId="{2BDD8504-A3C3-4050-A4A4-E533ED95DCF9}" srcOrd="0" destOrd="0" presId="urn:microsoft.com/office/officeart/2005/8/layout/hierarchy2#1"/>
    <dgm:cxn modelId="{1278D8AA-34DC-430C-B129-55042B2AAC48}" srcId="{C2CB970A-616C-4E55-8113-1C825180598F}" destId="{16CDB6A1-930D-4DCC-B5D6-4211FA2851D2}" srcOrd="0" destOrd="0" parTransId="{F11088F7-8802-42C2-BDC6-216A01AE3331}" sibTransId="{434C2314-C804-4CF5-89FF-B3AB4CF3C40D}"/>
    <dgm:cxn modelId="{D0F8C2E2-B7A4-40C6-90B0-2085EBEB0C28}" type="presOf" srcId="{758977E7-8567-4E09-A0C7-CBEC8B66DDA3}" destId="{89455993-D59F-43DA-94EE-85A1380FCE69}" srcOrd="0" destOrd="0" presId="urn:microsoft.com/office/officeart/2005/8/layout/hierarchy2#1"/>
    <dgm:cxn modelId="{DE52C1FF-9853-4BBC-B473-54584FF9D4DA}" type="presParOf" srcId="{3F8B6714-8B46-4142-ABF6-5BC5E7F6D1A3}" destId="{E3EDE304-B868-4A06-A9CF-B7600446DD55}" srcOrd="0" destOrd="0" presId="urn:microsoft.com/office/officeart/2005/8/layout/hierarchy2#1"/>
    <dgm:cxn modelId="{64A85A31-DE25-4D33-A972-05D01CCB8216}" type="presParOf" srcId="{E3EDE304-B868-4A06-A9CF-B7600446DD55}" destId="{B893A9F4-62F8-4D7D-9E84-085D8A71F0A4}" srcOrd="0" destOrd="0" presId="urn:microsoft.com/office/officeart/2005/8/layout/hierarchy2#1"/>
    <dgm:cxn modelId="{7A215C55-5F2D-41FB-B056-815E0DDEC077}" type="presParOf" srcId="{E3EDE304-B868-4A06-A9CF-B7600446DD55}" destId="{8BFF8793-178D-42DB-8F5D-D5EE2146AB7A}" srcOrd="1" destOrd="0" presId="urn:microsoft.com/office/officeart/2005/8/layout/hierarchy2#1"/>
    <dgm:cxn modelId="{156742EC-9D49-4F6A-81DF-9DD76865F895}" type="presParOf" srcId="{8BFF8793-178D-42DB-8F5D-D5EE2146AB7A}" destId="{7B3E98D6-AA60-4CBE-BEC9-9B0B00BBF9B1}" srcOrd="0" destOrd="0" presId="urn:microsoft.com/office/officeart/2005/8/layout/hierarchy2#1"/>
    <dgm:cxn modelId="{5D4FF3D4-9C8A-4417-94CE-204F8FF51A43}" type="presParOf" srcId="{7B3E98D6-AA60-4CBE-BEC9-9B0B00BBF9B1}" destId="{CD75A3CE-140C-48E6-A60E-CD1CE9F1D3C9}" srcOrd="0" destOrd="0" presId="urn:microsoft.com/office/officeart/2005/8/layout/hierarchy2#1"/>
    <dgm:cxn modelId="{6B1FD493-895D-4E1E-A232-CCA8FE548504}" type="presParOf" srcId="{8BFF8793-178D-42DB-8F5D-D5EE2146AB7A}" destId="{EF61EF55-80EC-4648-9A89-0A9E68E5AA01}" srcOrd="1" destOrd="0" presId="urn:microsoft.com/office/officeart/2005/8/layout/hierarchy2#1"/>
    <dgm:cxn modelId="{B3DD6C78-7081-4A73-9C58-6B6BD70AA91F}" type="presParOf" srcId="{EF61EF55-80EC-4648-9A89-0A9E68E5AA01}" destId="{138B399C-9C35-455A-8C51-93473C42AACA}" srcOrd="0" destOrd="0" presId="urn:microsoft.com/office/officeart/2005/8/layout/hierarchy2#1"/>
    <dgm:cxn modelId="{198A1927-665B-47BE-ACAA-2C9794721759}" type="presParOf" srcId="{EF61EF55-80EC-4648-9A89-0A9E68E5AA01}" destId="{E6BE3B9C-7808-43C8-83EA-2D500511EF2E}" srcOrd="1" destOrd="0" presId="urn:microsoft.com/office/officeart/2005/8/layout/hierarchy2#1"/>
    <dgm:cxn modelId="{0310BC5C-59C8-4EC8-872B-5543DD34DB3B}" type="presParOf" srcId="{E6BE3B9C-7808-43C8-83EA-2D500511EF2E}" destId="{612D4C42-4996-4E87-99B8-651F548AF334}" srcOrd="0" destOrd="0" presId="urn:microsoft.com/office/officeart/2005/8/layout/hierarchy2#1"/>
    <dgm:cxn modelId="{0E577B0A-E01E-46C3-A124-30DD3DB30648}" type="presParOf" srcId="{612D4C42-4996-4E87-99B8-651F548AF334}" destId="{EF778107-FDF3-422A-BBE1-0534C3614E79}" srcOrd="0" destOrd="0" presId="urn:microsoft.com/office/officeart/2005/8/layout/hierarchy2#1"/>
    <dgm:cxn modelId="{0377FC1C-806A-4744-AC0F-D7BE522ADA10}" type="presParOf" srcId="{E6BE3B9C-7808-43C8-83EA-2D500511EF2E}" destId="{5DDA4254-D28D-4CDC-BEFE-862F987CA8E2}" srcOrd="1" destOrd="0" presId="urn:microsoft.com/office/officeart/2005/8/layout/hierarchy2#1"/>
    <dgm:cxn modelId="{E057DC10-7561-4C04-B8C0-360A965851CA}" type="presParOf" srcId="{5DDA4254-D28D-4CDC-BEFE-862F987CA8E2}" destId="{C405AFA9-B599-4801-B7E0-53A5FFB54260}" srcOrd="0" destOrd="0" presId="urn:microsoft.com/office/officeart/2005/8/layout/hierarchy2#1"/>
    <dgm:cxn modelId="{9554416E-A478-4B66-9CA3-624B1C3AE0EA}" type="presParOf" srcId="{5DDA4254-D28D-4CDC-BEFE-862F987CA8E2}" destId="{7B1552E0-8137-4E6B-BFA0-DD179C78F23B}" srcOrd="1" destOrd="0" presId="urn:microsoft.com/office/officeart/2005/8/layout/hierarchy2#1"/>
    <dgm:cxn modelId="{DCBB1961-2224-4172-AEC7-340DEDF0C3E1}" type="presParOf" srcId="{7B1552E0-8137-4E6B-BFA0-DD179C78F23B}" destId="{89FB4858-E713-4705-A3F5-CB87DB430899}" srcOrd="0" destOrd="0" presId="urn:microsoft.com/office/officeart/2005/8/layout/hierarchy2#1"/>
    <dgm:cxn modelId="{DB993AE5-7EC0-4174-8C16-72564A53BB49}" type="presParOf" srcId="{89FB4858-E713-4705-A3F5-CB87DB430899}" destId="{1EEA52DF-EB84-427A-8176-094FECFBD958}" srcOrd="0" destOrd="0" presId="urn:microsoft.com/office/officeart/2005/8/layout/hierarchy2#1"/>
    <dgm:cxn modelId="{9C433648-A77F-4E39-9F53-9D0B30D3E058}" type="presParOf" srcId="{7B1552E0-8137-4E6B-BFA0-DD179C78F23B}" destId="{ACB25B85-1FB8-4D8F-9F1A-83E4AF3C29C4}" srcOrd="1" destOrd="0" presId="urn:microsoft.com/office/officeart/2005/8/layout/hierarchy2#1"/>
    <dgm:cxn modelId="{9F0BC5C9-309A-4192-BA7A-8B8E9F304A45}" type="presParOf" srcId="{ACB25B85-1FB8-4D8F-9F1A-83E4AF3C29C4}" destId="{69809AE2-AD8E-4067-8241-500376525A7F}" srcOrd="0" destOrd="0" presId="urn:microsoft.com/office/officeart/2005/8/layout/hierarchy2#1"/>
    <dgm:cxn modelId="{39C280FC-4878-43F3-993A-8AC3CA3A9E10}" type="presParOf" srcId="{ACB25B85-1FB8-4D8F-9F1A-83E4AF3C29C4}" destId="{17269B26-A559-47D2-9D25-A04DD0B54E4D}" srcOrd="1" destOrd="0" presId="urn:microsoft.com/office/officeart/2005/8/layout/hierarchy2#1"/>
    <dgm:cxn modelId="{2A6D57D2-AF7B-4235-8A89-2408D2274342}" type="presParOf" srcId="{8BFF8793-178D-42DB-8F5D-D5EE2146AB7A}" destId="{89455993-D59F-43DA-94EE-85A1380FCE69}" srcOrd="2" destOrd="0" presId="urn:microsoft.com/office/officeart/2005/8/layout/hierarchy2#1"/>
    <dgm:cxn modelId="{3AFAA7D2-B5BE-4E06-A444-87B6D41B90BC}" type="presParOf" srcId="{89455993-D59F-43DA-94EE-85A1380FCE69}" destId="{72E23482-B2BD-4B3C-8407-B0E6926752DF}" srcOrd="0" destOrd="0" presId="urn:microsoft.com/office/officeart/2005/8/layout/hierarchy2#1"/>
    <dgm:cxn modelId="{BA91BE28-C9AA-4B30-A240-2FA4B5B3E5AF}" type="presParOf" srcId="{8BFF8793-178D-42DB-8F5D-D5EE2146AB7A}" destId="{41214C2A-73FB-4422-8DF6-E7E4861A172D}" srcOrd="3" destOrd="0" presId="urn:microsoft.com/office/officeart/2005/8/layout/hierarchy2#1"/>
    <dgm:cxn modelId="{3F77D094-74F2-4F2A-83B1-47F0325B4D3C}" type="presParOf" srcId="{41214C2A-73FB-4422-8DF6-E7E4861A172D}" destId="{41072273-52FE-49C9-B1DD-1DC8C8DEF776}" srcOrd="0" destOrd="0" presId="urn:microsoft.com/office/officeart/2005/8/layout/hierarchy2#1"/>
    <dgm:cxn modelId="{5BD5A9C0-4C10-4EB4-99F1-FE685F1B8FBA}" type="presParOf" srcId="{41214C2A-73FB-4422-8DF6-E7E4861A172D}" destId="{6114B4CF-D740-47F4-9476-AB3BBCE43290}" srcOrd="1" destOrd="0" presId="urn:microsoft.com/office/officeart/2005/8/layout/hierarchy2#1"/>
    <dgm:cxn modelId="{296D4D0D-6005-4423-9DA6-2EFA5C054D28}" type="presParOf" srcId="{6114B4CF-D740-47F4-9476-AB3BBCE43290}" destId="{C67A71D4-D264-4FBD-B57E-38585E1D61A8}" srcOrd="0" destOrd="0" presId="urn:microsoft.com/office/officeart/2005/8/layout/hierarchy2#1"/>
    <dgm:cxn modelId="{883E1DA0-7C87-46A8-ABFB-6E643596A773}" type="presParOf" srcId="{C67A71D4-D264-4FBD-B57E-38585E1D61A8}" destId="{CE191DCB-182F-4A14-848D-2FF04E3DC3CD}" srcOrd="0" destOrd="0" presId="urn:microsoft.com/office/officeart/2005/8/layout/hierarchy2#1"/>
    <dgm:cxn modelId="{D2F9531B-BB23-4C76-B9FD-45E225B22265}" type="presParOf" srcId="{6114B4CF-D740-47F4-9476-AB3BBCE43290}" destId="{D99B77AD-683B-48E7-BA3F-C09B65B3994D}" srcOrd="1" destOrd="0" presId="urn:microsoft.com/office/officeart/2005/8/layout/hierarchy2#1"/>
    <dgm:cxn modelId="{AF594670-2A00-4A91-90A0-220E7F979685}" type="presParOf" srcId="{D99B77AD-683B-48E7-BA3F-C09B65B3994D}" destId="{5A0ECD0E-CF7A-49C1-A2CF-B55A3EC32134}" srcOrd="0" destOrd="0" presId="urn:microsoft.com/office/officeart/2005/8/layout/hierarchy2#1"/>
    <dgm:cxn modelId="{A28A1D75-5068-40B8-93BC-88A7A7496601}" type="presParOf" srcId="{D99B77AD-683B-48E7-BA3F-C09B65B3994D}" destId="{4BBB2E8C-0022-450D-AC43-85AC093D494A}" srcOrd="1" destOrd="0" presId="urn:microsoft.com/office/officeart/2005/8/layout/hierarchy2#1"/>
    <dgm:cxn modelId="{F5569D97-AF41-4142-B8DA-E0EBF6BE460F}" type="presParOf" srcId="{4BBB2E8C-0022-450D-AC43-85AC093D494A}" destId="{9D37850A-1E36-4CF5-84F9-04A4094DFB2C}" srcOrd="0" destOrd="0" presId="urn:microsoft.com/office/officeart/2005/8/layout/hierarchy2#1"/>
    <dgm:cxn modelId="{7A6C8590-5688-4EA0-BF69-298DCFDE9E9E}" type="presParOf" srcId="{9D37850A-1E36-4CF5-84F9-04A4094DFB2C}" destId="{B78A1264-AB14-4942-82AB-2270624E2C5A}" srcOrd="0" destOrd="0" presId="urn:microsoft.com/office/officeart/2005/8/layout/hierarchy2#1"/>
    <dgm:cxn modelId="{70427B3B-628B-40F9-8E9E-DABDC6F02F3E}" type="presParOf" srcId="{4BBB2E8C-0022-450D-AC43-85AC093D494A}" destId="{6527E667-F8CF-4A69-BCBD-076AE506CAEA}" srcOrd="1" destOrd="0" presId="urn:microsoft.com/office/officeart/2005/8/layout/hierarchy2#1"/>
    <dgm:cxn modelId="{87F1F5F6-75E6-4A51-BB2A-7177EB3B6516}" type="presParOf" srcId="{6527E667-F8CF-4A69-BCBD-076AE506CAEA}" destId="{8D073940-3053-4E5D-B984-828C58C4F20D}" srcOrd="0" destOrd="0" presId="urn:microsoft.com/office/officeart/2005/8/layout/hierarchy2#1"/>
    <dgm:cxn modelId="{A448D9D3-6888-4D07-92C4-1F9EFA3746EE}" type="presParOf" srcId="{6527E667-F8CF-4A69-BCBD-076AE506CAEA}" destId="{21B301AD-6789-41BD-B82F-FA18510A4C38}" srcOrd="1" destOrd="0" presId="urn:microsoft.com/office/officeart/2005/8/layout/hierarchy2#1"/>
    <dgm:cxn modelId="{9FBF4717-E443-4E5C-B58C-D91C4ADEE6C6}" type="presParOf" srcId="{8BFF8793-178D-42DB-8F5D-D5EE2146AB7A}" destId="{4A783BB2-1A90-4D8D-99E7-8B94345D8A13}" srcOrd="4" destOrd="0" presId="urn:microsoft.com/office/officeart/2005/8/layout/hierarchy2#1"/>
    <dgm:cxn modelId="{97F72E51-9696-4A57-8D74-19D337935FB5}" type="presParOf" srcId="{4A783BB2-1A90-4D8D-99E7-8B94345D8A13}" destId="{2C814E60-F4AA-4C3C-A19A-59F5EDB98929}" srcOrd="0" destOrd="0" presId="urn:microsoft.com/office/officeart/2005/8/layout/hierarchy2#1"/>
    <dgm:cxn modelId="{7D32D496-E069-45B8-B6E7-8B560CC10CF1}" type="presParOf" srcId="{8BFF8793-178D-42DB-8F5D-D5EE2146AB7A}" destId="{E4992C79-0E41-4E6E-8178-EFF34B566BEE}" srcOrd="5" destOrd="0" presId="urn:microsoft.com/office/officeart/2005/8/layout/hierarchy2#1"/>
    <dgm:cxn modelId="{4261B6E9-B47D-4D83-A1D6-BCB541179B35}" type="presParOf" srcId="{E4992C79-0E41-4E6E-8178-EFF34B566BEE}" destId="{A347F11B-24E3-426D-B975-E885697121B2}" srcOrd="0" destOrd="0" presId="urn:microsoft.com/office/officeart/2005/8/layout/hierarchy2#1"/>
    <dgm:cxn modelId="{7A7B4467-830A-4B30-85F2-40852BE5954B}" type="presParOf" srcId="{E4992C79-0E41-4E6E-8178-EFF34B566BEE}" destId="{4488755A-743A-4398-944E-3207E1449AB4}" srcOrd="1" destOrd="0" presId="urn:microsoft.com/office/officeart/2005/8/layout/hierarchy2#1"/>
    <dgm:cxn modelId="{539E1E44-7762-4A25-842D-5BB8EF74C0E8}" type="presParOf" srcId="{4488755A-743A-4398-944E-3207E1449AB4}" destId="{FE69A69D-A989-49FC-B9DD-13C1B6BB8DB4}" srcOrd="0" destOrd="0" presId="urn:microsoft.com/office/officeart/2005/8/layout/hierarchy2#1"/>
    <dgm:cxn modelId="{B341462E-BEF8-45E6-BC43-E3EBA275D91A}" type="presParOf" srcId="{FE69A69D-A989-49FC-B9DD-13C1B6BB8DB4}" destId="{AD18D0F9-B1DF-4A20-AFCF-8D861B10ED92}" srcOrd="0" destOrd="0" presId="urn:microsoft.com/office/officeart/2005/8/layout/hierarchy2#1"/>
    <dgm:cxn modelId="{E7EDA6DF-3D66-43BB-B8B9-B5C59473E19F}" type="presParOf" srcId="{4488755A-743A-4398-944E-3207E1449AB4}" destId="{3D0E483B-205D-4CCF-8F5E-CE97707263B8}" srcOrd="1" destOrd="0" presId="urn:microsoft.com/office/officeart/2005/8/layout/hierarchy2#1"/>
    <dgm:cxn modelId="{1C8D135F-91F3-47F0-9701-56C6E341F7FD}" type="presParOf" srcId="{3D0E483B-205D-4CCF-8F5E-CE97707263B8}" destId="{8DC30929-650B-43D2-AD19-CAC3A1264592}" srcOrd="0" destOrd="0" presId="urn:microsoft.com/office/officeart/2005/8/layout/hierarchy2#1"/>
    <dgm:cxn modelId="{13A6A2C4-C87B-4A51-91AF-4479CA765311}" type="presParOf" srcId="{3D0E483B-205D-4CCF-8F5E-CE97707263B8}" destId="{098DA414-C033-4C9F-A35C-E9E37EB018B8}" srcOrd="1" destOrd="0" presId="urn:microsoft.com/office/officeart/2005/8/layout/hierarchy2#1"/>
    <dgm:cxn modelId="{FCC9765B-25B5-48E0-8D91-B192FCBD49CD}" type="presParOf" srcId="{098DA414-C033-4C9F-A35C-E9E37EB018B8}" destId="{2BDD8504-A3C3-4050-A4A4-E533ED95DCF9}" srcOrd="0" destOrd="0" presId="urn:microsoft.com/office/officeart/2005/8/layout/hierarchy2#1"/>
    <dgm:cxn modelId="{277D599D-5F4B-41CE-8FBC-A60CB0A70717}" type="presParOf" srcId="{2BDD8504-A3C3-4050-A4A4-E533ED95DCF9}" destId="{0D43493C-2B01-482B-95EF-A884F0048BA1}" srcOrd="0" destOrd="0" presId="urn:microsoft.com/office/officeart/2005/8/layout/hierarchy2#1"/>
    <dgm:cxn modelId="{68990AC0-C106-46F6-8E92-A007FF1CF115}" type="presParOf" srcId="{098DA414-C033-4C9F-A35C-E9E37EB018B8}" destId="{1153BD8E-060E-4E6C-8377-8484AA086005}" srcOrd="1" destOrd="0" presId="urn:microsoft.com/office/officeart/2005/8/layout/hierarchy2#1"/>
    <dgm:cxn modelId="{BF656533-408C-49E8-ABFC-C72836D7583D}" type="presParOf" srcId="{1153BD8E-060E-4E6C-8377-8484AA086005}" destId="{88CFC777-DE65-4BFA-AE35-55A38F4121F1}" srcOrd="0" destOrd="0" presId="urn:microsoft.com/office/officeart/2005/8/layout/hierarchy2#1"/>
    <dgm:cxn modelId="{D2C4C72D-B189-4D3D-B1BC-4D9837A2F0F0}" type="presParOf" srcId="{1153BD8E-060E-4E6C-8377-8484AA086005}" destId="{E6EEA1AA-ECC3-4E3C-A095-96C53560A3BC}" srcOrd="1" destOrd="0" presId="urn:microsoft.com/office/officeart/2005/8/layout/hierarchy2#1"/>
    <dgm:cxn modelId="{243922A3-1989-4405-A557-9612AD4088F7}" type="presParOf" srcId="{8BFF8793-178D-42DB-8F5D-D5EE2146AB7A}" destId="{EBA664C6-1F37-459A-918A-736144847CFC}" srcOrd="6" destOrd="0" presId="urn:microsoft.com/office/officeart/2005/8/layout/hierarchy2#1"/>
    <dgm:cxn modelId="{2A8C73B4-E0C8-41FB-829F-4374D9334D74}" type="presParOf" srcId="{EBA664C6-1F37-459A-918A-736144847CFC}" destId="{E4FE234D-6E3A-4276-9648-C21BDDA35AFD}" srcOrd="0" destOrd="0" presId="urn:microsoft.com/office/officeart/2005/8/layout/hierarchy2#1"/>
    <dgm:cxn modelId="{A74D17D6-F4CB-4F41-8373-084C2135A214}" type="presParOf" srcId="{8BFF8793-178D-42DB-8F5D-D5EE2146AB7A}" destId="{FA816C17-39F1-4E46-B77D-543CC3715443}" srcOrd="7" destOrd="0" presId="urn:microsoft.com/office/officeart/2005/8/layout/hierarchy2#1"/>
    <dgm:cxn modelId="{20B14046-6B85-4D06-86C4-509C41A33E67}" type="presParOf" srcId="{FA816C17-39F1-4E46-B77D-543CC3715443}" destId="{E3C175A0-0595-484D-8A6A-A36509E8D04D}" srcOrd="0" destOrd="0" presId="urn:microsoft.com/office/officeart/2005/8/layout/hierarchy2#1"/>
    <dgm:cxn modelId="{22F7F520-FC25-4DCB-8C60-F058D4C3F0C9}" type="presParOf" srcId="{FA816C17-39F1-4E46-B77D-543CC3715443}" destId="{2961D89E-F387-49DE-B6F8-4C0A4F45B055}" srcOrd="1" destOrd="0" presId="urn:microsoft.com/office/officeart/2005/8/layout/hierarchy2#1"/>
    <dgm:cxn modelId="{4C142415-E3FB-447A-B95D-7049BC98F0DB}" type="presParOf" srcId="{2961D89E-F387-49DE-B6F8-4C0A4F45B055}" destId="{4A8654EE-7D0B-4478-BEB1-DE5C031A87E1}" srcOrd="0" destOrd="0" presId="urn:microsoft.com/office/officeart/2005/8/layout/hierarchy2#1"/>
    <dgm:cxn modelId="{9BD6DFA3-2968-434E-B252-D19507898157}" type="presParOf" srcId="{4A8654EE-7D0B-4478-BEB1-DE5C031A87E1}" destId="{31DCC6C4-5D3B-455C-A5D3-CCB591C70CB6}" srcOrd="0" destOrd="0" presId="urn:microsoft.com/office/officeart/2005/8/layout/hierarchy2#1"/>
    <dgm:cxn modelId="{E52E9CB7-B149-47C5-8DBB-09FF261C980A}" type="presParOf" srcId="{2961D89E-F387-49DE-B6F8-4C0A4F45B055}" destId="{51DA969D-039F-4EB8-8080-5C7DA8CC5AD5}" srcOrd="1" destOrd="0" presId="urn:microsoft.com/office/officeart/2005/8/layout/hierarchy2#1"/>
    <dgm:cxn modelId="{DE83991E-12C1-422F-825C-17251F38BCBD}" type="presParOf" srcId="{51DA969D-039F-4EB8-8080-5C7DA8CC5AD5}" destId="{09431507-BCE9-4F56-9B24-B22522BF0305}" srcOrd="0" destOrd="0" presId="urn:microsoft.com/office/officeart/2005/8/layout/hierarchy2#1"/>
    <dgm:cxn modelId="{33D5180F-6CE2-4752-80F4-09EC1F5181E2}" type="presParOf" srcId="{51DA969D-039F-4EB8-8080-5C7DA8CC5AD5}" destId="{50A70841-7161-41E6-B219-4EBF2A341CEC}" srcOrd="1" destOrd="0" presId="urn:microsoft.com/office/officeart/2005/8/layout/hierarchy2#1"/>
    <dgm:cxn modelId="{8DDBFE02-3560-4EAB-A5C5-59AECECB82FE}" type="presParOf" srcId="{50A70841-7161-41E6-B219-4EBF2A341CEC}" destId="{88D25942-1DB9-4E57-AD7C-52FFEC97589E}" srcOrd="0" destOrd="0" presId="urn:microsoft.com/office/officeart/2005/8/layout/hierarchy2#1"/>
    <dgm:cxn modelId="{3D24247D-251E-44B3-920A-1137457157B7}" type="presParOf" srcId="{88D25942-1DB9-4E57-AD7C-52FFEC97589E}" destId="{8C26C7CD-01A4-4614-8413-DC57A077D8C5}" srcOrd="0" destOrd="0" presId="urn:microsoft.com/office/officeart/2005/8/layout/hierarchy2#1"/>
    <dgm:cxn modelId="{2246D6A0-E2A7-42C1-92EE-7947C3FCF055}" type="presParOf" srcId="{50A70841-7161-41E6-B219-4EBF2A341CEC}" destId="{71371245-3573-4A47-BD0A-1323DFE0A2E0}" srcOrd="1" destOrd="0" presId="urn:microsoft.com/office/officeart/2005/8/layout/hierarchy2#1"/>
    <dgm:cxn modelId="{E1BF4C75-FE15-4C23-8B3E-ECE468355FF5}" type="presParOf" srcId="{71371245-3573-4A47-BD0A-1323DFE0A2E0}" destId="{C921F1C8-FCCD-4134-950D-58B4E30DB997}" srcOrd="0" destOrd="0" presId="urn:microsoft.com/office/officeart/2005/8/layout/hierarchy2#1"/>
    <dgm:cxn modelId="{5F9527AC-9A74-4ACF-8664-8F4B46250DBD}" type="presParOf" srcId="{71371245-3573-4A47-BD0A-1323DFE0A2E0}" destId="{ED792235-4D10-49E9-8BB8-54532CB30E0B}" srcOrd="1" destOrd="0" presId="urn:microsoft.com/office/officeart/2005/8/layout/hierarchy2#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01D677-79F0-4F43-AFCB-375D7DF4B138}" type="doc">
      <dgm:prSet loTypeId="urn:microsoft.com/office/officeart/2008/layout/LinedList" loCatId="hierarchy" qsTypeId="urn:microsoft.com/office/officeart/2005/8/quickstyle/simple1#1" qsCatId="simple" csTypeId="urn:microsoft.com/office/officeart/2005/8/colors/accent1_2#2" csCatId="accent1" phldr="1"/>
      <dgm:spPr/>
      <dgm:t>
        <a:bodyPr/>
        <a:lstStyle/>
        <a:p>
          <a:endParaRPr lang="tr-TR"/>
        </a:p>
      </dgm:t>
    </dgm:pt>
    <dgm:pt modelId="{5FF3AC3F-B3C6-4392-80B8-72FBCCE961D2}">
      <dgm:prSet phldrT="[Metin]" custT="1"/>
      <dgm:spPr/>
      <dgm:t>
        <a:bodyPr/>
        <a:lstStyle/>
        <a:p>
          <a:r>
            <a:rPr lang="sv-SE" sz="2000" b="1" dirty="0">
              <a:latin typeface="+mn-lt"/>
            </a:rPr>
            <a:t>Sistem kurulum için son tarih: </a:t>
          </a:r>
          <a:endParaRPr lang="tr-TR" sz="2000" b="1" dirty="0">
            <a:latin typeface="+mn-lt"/>
          </a:endParaRPr>
        </a:p>
        <a:p>
          <a:r>
            <a:rPr lang="sv-SE" sz="2000" b="1" dirty="0">
              <a:latin typeface="+mn-lt"/>
            </a:rPr>
            <a:t>21 ay </a:t>
          </a:r>
          <a:endParaRPr lang="tr-TR" sz="2000" b="1" dirty="0">
            <a:latin typeface="+mn-lt"/>
          </a:endParaRPr>
        </a:p>
      </dgm:t>
    </dgm:pt>
    <dgm:pt modelId="{3CD9B4BD-00A6-475A-A7BB-C207F0945675}" cxnId="{5A41301D-EAE9-4F2E-93B7-A175D81FB331}" type="parTrans">
      <dgm:prSet/>
      <dgm:spPr/>
      <dgm:t>
        <a:bodyPr/>
        <a:lstStyle/>
        <a:p>
          <a:endParaRPr lang="tr-TR"/>
        </a:p>
      </dgm:t>
    </dgm:pt>
    <dgm:pt modelId="{49435A33-F44B-4656-960A-EFD38AA27962}" cxnId="{5A41301D-EAE9-4F2E-93B7-A175D81FB331}" type="sibTrans">
      <dgm:prSet/>
      <dgm:spPr/>
      <dgm:t>
        <a:bodyPr/>
        <a:lstStyle/>
        <a:p>
          <a:endParaRPr lang="tr-TR"/>
        </a:p>
      </dgm:t>
    </dgm:pt>
    <dgm:pt modelId="{577035E1-A286-4A05-8F17-8D8F725A23E4}">
      <dgm:prSet phldrT="[Metin]" custT="1"/>
      <dgm:spPr/>
      <dgm:t>
        <a:bodyPr/>
        <a:lstStyle/>
        <a:p>
          <a:r>
            <a:rPr lang="tr-TR" sz="2000" dirty="0">
              <a:latin typeface="+mn-lt"/>
            </a:rPr>
            <a:t>Kamu Kurum ve Kuruluşları </a:t>
          </a:r>
        </a:p>
      </dgm:t>
    </dgm:pt>
    <dgm:pt modelId="{132E0C49-11C3-4EC2-B17B-5F295758B84C}" cxnId="{FEA2F74E-E0F7-4A46-A13F-AA42A9BDFA06}" type="parTrans">
      <dgm:prSet/>
      <dgm:spPr/>
      <dgm:t>
        <a:bodyPr/>
        <a:lstStyle/>
        <a:p>
          <a:endParaRPr lang="tr-TR"/>
        </a:p>
      </dgm:t>
    </dgm:pt>
    <dgm:pt modelId="{73784988-5458-4636-8516-C08B9C9BF9AB}" cxnId="{FEA2F74E-E0F7-4A46-A13F-AA42A9BDFA06}" type="sibTrans">
      <dgm:prSet/>
      <dgm:spPr/>
      <dgm:t>
        <a:bodyPr/>
        <a:lstStyle/>
        <a:p>
          <a:endParaRPr lang="tr-TR"/>
        </a:p>
      </dgm:t>
    </dgm:pt>
    <dgm:pt modelId="{5E375638-DD16-4E1D-B163-0965E1CBBF27}">
      <dgm:prSet phldrT="[Metin]" custT="1"/>
      <dgm:spPr/>
      <dgm:t>
        <a:bodyPr/>
        <a:lstStyle/>
        <a:p>
          <a:r>
            <a:rPr lang="tr-TR" sz="2000" dirty="0">
              <a:latin typeface="+mn-lt"/>
            </a:rPr>
            <a:t>Havalimanları</a:t>
          </a:r>
        </a:p>
      </dgm:t>
    </dgm:pt>
    <dgm:pt modelId="{DD07F9FF-9F86-43A5-A4AC-7C51E4FCD22A}" cxnId="{13D8F5DD-7478-4DCB-8408-523BBA236233}" type="parTrans">
      <dgm:prSet/>
      <dgm:spPr/>
      <dgm:t>
        <a:bodyPr/>
        <a:lstStyle/>
        <a:p>
          <a:endParaRPr lang="tr-TR"/>
        </a:p>
      </dgm:t>
    </dgm:pt>
    <dgm:pt modelId="{0501AFE7-BE35-495B-904E-6A7513DB89F0}" cxnId="{13D8F5DD-7478-4DCB-8408-523BBA236233}" type="sibTrans">
      <dgm:prSet/>
      <dgm:spPr/>
      <dgm:t>
        <a:bodyPr/>
        <a:lstStyle/>
        <a:p>
          <a:endParaRPr lang="tr-TR"/>
        </a:p>
      </dgm:t>
    </dgm:pt>
    <dgm:pt modelId="{E529400C-7F4F-484D-93D9-1645083BE5D9}">
      <dgm:prSet custT="1"/>
      <dgm:spPr/>
      <dgm:t>
        <a:bodyPr/>
        <a:lstStyle/>
        <a:p>
          <a:r>
            <a:rPr lang="tr-TR" sz="2000" dirty="0">
              <a:latin typeface="+mn-lt"/>
            </a:rPr>
            <a:t>Alışveriş Merkezleri </a:t>
          </a:r>
        </a:p>
      </dgm:t>
    </dgm:pt>
    <dgm:pt modelId="{B697250E-6DD2-4CC4-901F-2DA4BAF55928}" cxnId="{F8A9849B-92FC-4C2F-87C1-00BCA21DE0D5}" type="parTrans">
      <dgm:prSet/>
      <dgm:spPr/>
      <dgm:t>
        <a:bodyPr/>
        <a:lstStyle/>
        <a:p>
          <a:endParaRPr lang="tr-TR"/>
        </a:p>
      </dgm:t>
    </dgm:pt>
    <dgm:pt modelId="{593B40DA-C09D-480F-A9E6-CD0CB50205CF}" cxnId="{F8A9849B-92FC-4C2F-87C1-00BCA21DE0D5}" type="sibTrans">
      <dgm:prSet/>
      <dgm:spPr/>
      <dgm:t>
        <a:bodyPr/>
        <a:lstStyle/>
        <a:p>
          <a:endParaRPr lang="tr-TR"/>
        </a:p>
      </dgm:t>
    </dgm:pt>
    <dgm:pt modelId="{F731B172-EDF7-4B89-A1D1-8B0E56F92AE1}">
      <dgm:prSet custT="1"/>
      <dgm:spPr/>
      <dgm:t>
        <a:bodyPr/>
        <a:lstStyle/>
        <a:p>
          <a:r>
            <a:rPr lang="tr-TR" sz="2000" dirty="0">
              <a:latin typeface="+mn-lt"/>
            </a:rPr>
            <a:t>İş Merkezi/Ticari Plazalar (1000 m2 üzeri parsel alanı)</a:t>
          </a:r>
        </a:p>
      </dgm:t>
    </dgm:pt>
    <dgm:pt modelId="{AAA66942-2516-4DF8-B384-379E355CAC8D}" cxnId="{6CAEDAF0-D91D-4FCA-ACAF-285BBCA7AC87}" type="parTrans">
      <dgm:prSet/>
      <dgm:spPr/>
      <dgm:t>
        <a:bodyPr/>
        <a:lstStyle/>
        <a:p>
          <a:endParaRPr lang="tr-TR"/>
        </a:p>
      </dgm:t>
    </dgm:pt>
    <dgm:pt modelId="{6B7E7CB9-D189-45A6-A4A7-7CA68ED02EDC}" cxnId="{6CAEDAF0-D91D-4FCA-ACAF-285BBCA7AC87}" type="sibTrans">
      <dgm:prSet/>
      <dgm:spPr/>
      <dgm:t>
        <a:bodyPr/>
        <a:lstStyle/>
        <a:p>
          <a:endParaRPr lang="tr-TR"/>
        </a:p>
      </dgm:t>
    </dgm:pt>
    <dgm:pt modelId="{21E64F5A-6133-4804-9162-9E242B36E9EE}">
      <dgm:prSet custT="1"/>
      <dgm:spPr/>
      <dgm:t>
        <a:bodyPr/>
        <a:lstStyle/>
        <a:p>
          <a:r>
            <a:rPr lang="tr-TR" sz="2400" b="1" dirty="0">
              <a:solidFill>
                <a:srgbClr val="C00000"/>
              </a:solidFill>
              <a:latin typeface="+mn-lt"/>
            </a:rPr>
            <a:t>Eğitim Kurumları ve Yurtlar (400 ve üzeri öğrenci)</a:t>
          </a:r>
        </a:p>
      </dgm:t>
    </dgm:pt>
    <dgm:pt modelId="{65790508-8E7C-4176-AACD-AD8A6C059C2A}" cxnId="{FE94BD52-68BB-459A-ADDE-8B9D03FC5351}" type="parTrans">
      <dgm:prSet/>
      <dgm:spPr/>
      <dgm:t>
        <a:bodyPr/>
        <a:lstStyle/>
        <a:p>
          <a:endParaRPr lang="tr-TR"/>
        </a:p>
      </dgm:t>
    </dgm:pt>
    <dgm:pt modelId="{F96070D6-B9EC-4846-8C52-CD7278682517}" cxnId="{FE94BD52-68BB-459A-ADDE-8B9D03FC5351}" type="sibTrans">
      <dgm:prSet/>
      <dgm:spPr/>
      <dgm:t>
        <a:bodyPr/>
        <a:lstStyle/>
        <a:p>
          <a:endParaRPr lang="tr-TR"/>
        </a:p>
      </dgm:t>
    </dgm:pt>
    <dgm:pt modelId="{2F04D512-9AEE-4C42-AD33-1DA8531A093C}">
      <dgm:prSet custT="1"/>
      <dgm:spPr/>
      <dgm:t>
        <a:bodyPr/>
        <a:lstStyle/>
        <a:p>
          <a:r>
            <a:rPr lang="tr-TR" sz="2000" dirty="0">
              <a:latin typeface="+mn-lt"/>
            </a:rPr>
            <a:t>Sağlık Kuruluşları (100 ve üzeri yatak kapasiteli</a:t>
          </a:r>
        </a:p>
      </dgm:t>
    </dgm:pt>
    <dgm:pt modelId="{D53FEB47-9C17-4F66-B168-702ED33DF5E2}" cxnId="{81F14F9A-E09D-4C87-A618-D34E39F38635}" type="parTrans">
      <dgm:prSet/>
      <dgm:spPr/>
      <dgm:t>
        <a:bodyPr/>
        <a:lstStyle/>
        <a:p>
          <a:endParaRPr lang="tr-TR"/>
        </a:p>
      </dgm:t>
    </dgm:pt>
    <dgm:pt modelId="{C58D69D8-B2FE-45C6-9988-C9ECBAE255E7}" cxnId="{81F14F9A-E09D-4C87-A618-D34E39F38635}" type="sibTrans">
      <dgm:prSet/>
      <dgm:spPr/>
      <dgm:t>
        <a:bodyPr/>
        <a:lstStyle/>
        <a:p>
          <a:endParaRPr lang="tr-TR"/>
        </a:p>
      </dgm:t>
    </dgm:pt>
    <dgm:pt modelId="{D5A18873-A948-43A1-BBC2-F58975BFB46B}">
      <dgm:prSet custT="1"/>
      <dgm:spPr/>
      <dgm:t>
        <a:bodyPr/>
        <a:lstStyle/>
        <a:p>
          <a:r>
            <a:rPr lang="tr-TR" sz="2000" dirty="0">
              <a:latin typeface="+mn-lt"/>
            </a:rPr>
            <a:t>Konaklamalı Turizm İşletmeleri (100 ve üzeri oda)</a:t>
          </a:r>
        </a:p>
      </dgm:t>
    </dgm:pt>
    <dgm:pt modelId="{8FCFCD8F-F21E-4259-896D-C6B873C6F5B3}" cxnId="{64490180-B517-461D-AF1E-186E3EEC97BF}" type="parTrans">
      <dgm:prSet/>
      <dgm:spPr/>
      <dgm:t>
        <a:bodyPr/>
        <a:lstStyle/>
        <a:p>
          <a:endParaRPr lang="tr-TR"/>
        </a:p>
      </dgm:t>
    </dgm:pt>
    <dgm:pt modelId="{35F84460-AC6D-439B-83AC-C3AD009CBB53}" cxnId="{64490180-B517-461D-AF1E-186E3EEC97BF}" type="sibTrans">
      <dgm:prSet/>
      <dgm:spPr/>
      <dgm:t>
        <a:bodyPr/>
        <a:lstStyle/>
        <a:p>
          <a:endParaRPr lang="tr-TR"/>
        </a:p>
      </dgm:t>
    </dgm:pt>
    <dgm:pt modelId="{E8CB2CAC-7399-4ECB-984D-E3FC72497ED7}">
      <dgm:prSet custT="1"/>
      <dgm:spPr/>
      <dgm:t>
        <a:bodyPr/>
        <a:lstStyle/>
        <a:p>
          <a:r>
            <a:rPr lang="tr-TR" sz="2000" dirty="0">
              <a:latin typeface="+mn-lt"/>
            </a:rPr>
            <a:t>Tren ve Otobüs Terminalleri (İllerde bulunanlar)</a:t>
          </a:r>
        </a:p>
      </dgm:t>
    </dgm:pt>
    <dgm:pt modelId="{D35476D3-3960-4E25-BE7A-E39594942668}" cxnId="{07FBE946-34D4-4D92-ADFC-AA569505838F}" type="parTrans">
      <dgm:prSet/>
      <dgm:spPr/>
      <dgm:t>
        <a:bodyPr/>
        <a:lstStyle/>
        <a:p>
          <a:endParaRPr lang="tr-TR"/>
        </a:p>
      </dgm:t>
    </dgm:pt>
    <dgm:pt modelId="{699DA44D-B353-4C40-8381-5E8B88C0049A}" cxnId="{07FBE946-34D4-4D92-ADFC-AA569505838F}" type="sibTrans">
      <dgm:prSet/>
      <dgm:spPr/>
      <dgm:t>
        <a:bodyPr/>
        <a:lstStyle/>
        <a:p>
          <a:endParaRPr lang="tr-TR"/>
        </a:p>
      </dgm:t>
    </dgm:pt>
    <dgm:pt modelId="{C12D13D4-1D84-4807-A887-EF3DAD6DEF86}" type="pres">
      <dgm:prSet presAssocID="{C501D677-79F0-4F43-AFCB-375D7DF4B138}" presName="vert0" presStyleCnt="0">
        <dgm:presLayoutVars>
          <dgm:dir/>
          <dgm:animOne val="branch"/>
          <dgm:animLvl val="lvl"/>
        </dgm:presLayoutVars>
      </dgm:prSet>
      <dgm:spPr/>
      <dgm:t>
        <a:bodyPr/>
        <a:lstStyle/>
        <a:p>
          <a:endParaRPr lang="tr-TR"/>
        </a:p>
      </dgm:t>
    </dgm:pt>
    <dgm:pt modelId="{9DA352D4-DDF2-4D29-893E-4E7F4BF2B9B2}" type="pres">
      <dgm:prSet presAssocID="{5FF3AC3F-B3C6-4392-80B8-72FBCCE961D2}" presName="thickLine" presStyleLbl="alignNode1" presStyleIdx="0" presStyleCnt="1"/>
      <dgm:spPr/>
    </dgm:pt>
    <dgm:pt modelId="{CDB4CD0A-5D04-42ED-9EA3-F42F4604CBFF}" type="pres">
      <dgm:prSet presAssocID="{5FF3AC3F-B3C6-4392-80B8-72FBCCE961D2}" presName="horz1" presStyleCnt="0"/>
      <dgm:spPr/>
    </dgm:pt>
    <dgm:pt modelId="{CB37F68E-2A6A-492F-9752-8A88BFA4B94C}" type="pres">
      <dgm:prSet presAssocID="{5FF3AC3F-B3C6-4392-80B8-72FBCCE961D2}" presName="tx1" presStyleLbl="revTx" presStyleIdx="0" presStyleCnt="9" custScaleX="74388"/>
      <dgm:spPr/>
      <dgm:t>
        <a:bodyPr/>
        <a:lstStyle/>
        <a:p>
          <a:endParaRPr lang="tr-TR"/>
        </a:p>
      </dgm:t>
    </dgm:pt>
    <dgm:pt modelId="{E84769DB-A0A5-41EB-A9B0-F2098EE4231E}" type="pres">
      <dgm:prSet presAssocID="{5FF3AC3F-B3C6-4392-80B8-72FBCCE961D2}" presName="vert1" presStyleCnt="0"/>
      <dgm:spPr/>
    </dgm:pt>
    <dgm:pt modelId="{5BBB9367-4765-49A9-9180-1CDD20ABAFF6}" type="pres">
      <dgm:prSet presAssocID="{577035E1-A286-4A05-8F17-8D8F725A23E4}" presName="vertSpace2a" presStyleCnt="0"/>
      <dgm:spPr/>
    </dgm:pt>
    <dgm:pt modelId="{317A3E56-C9B5-4582-A0CC-62759C40A19B}" type="pres">
      <dgm:prSet presAssocID="{577035E1-A286-4A05-8F17-8D8F725A23E4}" presName="horz2" presStyleCnt="0"/>
      <dgm:spPr/>
    </dgm:pt>
    <dgm:pt modelId="{D975CC09-DEDA-4F2C-912D-8606021ED902}" type="pres">
      <dgm:prSet presAssocID="{577035E1-A286-4A05-8F17-8D8F725A23E4}" presName="horzSpace2" presStyleCnt="0"/>
      <dgm:spPr/>
    </dgm:pt>
    <dgm:pt modelId="{F9F5A048-D905-481E-B32F-C001C7E96DE6}" type="pres">
      <dgm:prSet presAssocID="{577035E1-A286-4A05-8F17-8D8F725A23E4}" presName="tx2" presStyleLbl="revTx" presStyleIdx="1" presStyleCnt="9" custLinFactNeighborX="-4568" custLinFactNeighborY="-5413"/>
      <dgm:spPr/>
      <dgm:t>
        <a:bodyPr/>
        <a:lstStyle/>
        <a:p>
          <a:endParaRPr lang="tr-TR"/>
        </a:p>
      </dgm:t>
    </dgm:pt>
    <dgm:pt modelId="{C9F9741A-B454-42A2-8557-39667C6D0BBE}" type="pres">
      <dgm:prSet presAssocID="{577035E1-A286-4A05-8F17-8D8F725A23E4}" presName="vert2" presStyleCnt="0"/>
      <dgm:spPr/>
    </dgm:pt>
    <dgm:pt modelId="{C7C3931B-6730-4F75-B41A-4D2A03392120}" type="pres">
      <dgm:prSet presAssocID="{577035E1-A286-4A05-8F17-8D8F725A23E4}" presName="thinLine2b" presStyleLbl="callout" presStyleIdx="0" presStyleCnt="8"/>
      <dgm:spPr/>
    </dgm:pt>
    <dgm:pt modelId="{5E9E9538-22BE-48D9-85CB-702A596A2170}" type="pres">
      <dgm:prSet presAssocID="{577035E1-A286-4A05-8F17-8D8F725A23E4}" presName="vertSpace2b" presStyleCnt="0"/>
      <dgm:spPr/>
    </dgm:pt>
    <dgm:pt modelId="{59E9B6E4-ECF8-4C51-B841-D6310F7AEC00}" type="pres">
      <dgm:prSet presAssocID="{5E375638-DD16-4E1D-B163-0965E1CBBF27}" presName="horz2" presStyleCnt="0"/>
      <dgm:spPr/>
    </dgm:pt>
    <dgm:pt modelId="{144433D6-FB90-4087-A24B-B8089B5B13BE}" type="pres">
      <dgm:prSet presAssocID="{5E375638-DD16-4E1D-B163-0965E1CBBF27}" presName="horzSpace2" presStyleCnt="0"/>
      <dgm:spPr/>
    </dgm:pt>
    <dgm:pt modelId="{1C36BAA1-C687-4774-ABAE-2FCBDF1BD70D}" type="pres">
      <dgm:prSet presAssocID="{5E375638-DD16-4E1D-B163-0965E1CBBF27}" presName="tx2" presStyleLbl="revTx" presStyleIdx="2" presStyleCnt="9" custLinFactNeighborX="-4000" custLinFactNeighborY="-2805"/>
      <dgm:spPr/>
      <dgm:t>
        <a:bodyPr/>
        <a:lstStyle/>
        <a:p>
          <a:endParaRPr lang="tr-TR"/>
        </a:p>
      </dgm:t>
    </dgm:pt>
    <dgm:pt modelId="{7F438B77-9D94-4EAE-967F-E93C32E1DB9C}" type="pres">
      <dgm:prSet presAssocID="{5E375638-DD16-4E1D-B163-0965E1CBBF27}" presName="vert2" presStyleCnt="0"/>
      <dgm:spPr/>
    </dgm:pt>
    <dgm:pt modelId="{9FAC21B4-DF7B-45B9-A9BC-274325A03C9C}" type="pres">
      <dgm:prSet presAssocID="{5E375638-DD16-4E1D-B163-0965E1CBBF27}" presName="thinLine2b" presStyleLbl="callout" presStyleIdx="1" presStyleCnt="8"/>
      <dgm:spPr/>
    </dgm:pt>
    <dgm:pt modelId="{7C65E683-6362-4C3E-B04E-ADB1C9DBE73A}" type="pres">
      <dgm:prSet presAssocID="{5E375638-DD16-4E1D-B163-0965E1CBBF27}" presName="vertSpace2b" presStyleCnt="0"/>
      <dgm:spPr/>
    </dgm:pt>
    <dgm:pt modelId="{0306A489-F877-4CB3-A930-D51F9C043777}" type="pres">
      <dgm:prSet presAssocID="{E529400C-7F4F-484D-93D9-1645083BE5D9}" presName="horz2" presStyleCnt="0"/>
      <dgm:spPr/>
    </dgm:pt>
    <dgm:pt modelId="{095E641E-BB8D-4405-8A75-10BDE79A4549}" type="pres">
      <dgm:prSet presAssocID="{E529400C-7F4F-484D-93D9-1645083BE5D9}" presName="horzSpace2" presStyleCnt="0"/>
      <dgm:spPr/>
    </dgm:pt>
    <dgm:pt modelId="{295EC54E-72AA-4F41-9237-79DB299AD35B}" type="pres">
      <dgm:prSet presAssocID="{E529400C-7F4F-484D-93D9-1645083BE5D9}" presName="tx2" presStyleLbl="revTx" presStyleIdx="3" presStyleCnt="9" custLinFactNeighborX="-4000" custLinFactNeighborY="-2805"/>
      <dgm:spPr/>
      <dgm:t>
        <a:bodyPr/>
        <a:lstStyle/>
        <a:p>
          <a:endParaRPr lang="tr-TR"/>
        </a:p>
      </dgm:t>
    </dgm:pt>
    <dgm:pt modelId="{744184C0-9537-44A1-9705-E4898A875229}" type="pres">
      <dgm:prSet presAssocID="{E529400C-7F4F-484D-93D9-1645083BE5D9}" presName="vert2" presStyleCnt="0"/>
      <dgm:spPr/>
    </dgm:pt>
    <dgm:pt modelId="{4DC52888-69AA-405B-8401-373571810A76}" type="pres">
      <dgm:prSet presAssocID="{E529400C-7F4F-484D-93D9-1645083BE5D9}" presName="thinLine2b" presStyleLbl="callout" presStyleIdx="2" presStyleCnt="8"/>
      <dgm:spPr/>
    </dgm:pt>
    <dgm:pt modelId="{A2AC7A5A-A3AB-4933-8FCF-2AC6191F680B}" type="pres">
      <dgm:prSet presAssocID="{E529400C-7F4F-484D-93D9-1645083BE5D9}" presName="vertSpace2b" presStyleCnt="0"/>
      <dgm:spPr/>
    </dgm:pt>
    <dgm:pt modelId="{E76481B0-B71F-4BC0-ABA2-DAFDA937808D}" type="pres">
      <dgm:prSet presAssocID="{F731B172-EDF7-4B89-A1D1-8B0E56F92AE1}" presName="horz2" presStyleCnt="0"/>
      <dgm:spPr/>
    </dgm:pt>
    <dgm:pt modelId="{865318DA-F267-438F-B494-E1F01A3541C1}" type="pres">
      <dgm:prSet presAssocID="{F731B172-EDF7-4B89-A1D1-8B0E56F92AE1}" presName="horzSpace2" presStyleCnt="0"/>
      <dgm:spPr/>
    </dgm:pt>
    <dgm:pt modelId="{1DD180D2-FB04-4FC2-B4D3-4D973D81DFAD}" type="pres">
      <dgm:prSet presAssocID="{F731B172-EDF7-4B89-A1D1-8B0E56F92AE1}" presName="tx2" presStyleLbl="revTx" presStyleIdx="4" presStyleCnt="9" custScaleX="136117" custLinFactNeighborX="-4434" custLinFactNeighborY="-11235"/>
      <dgm:spPr/>
      <dgm:t>
        <a:bodyPr/>
        <a:lstStyle/>
        <a:p>
          <a:endParaRPr lang="tr-TR"/>
        </a:p>
      </dgm:t>
    </dgm:pt>
    <dgm:pt modelId="{B9B6F1E2-744B-48E6-879F-B95C95C82BCD}" type="pres">
      <dgm:prSet presAssocID="{F731B172-EDF7-4B89-A1D1-8B0E56F92AE1}" presName="vert2" presStyleCnt="0"/>
      <dgm:spPr/>
    </dgm:pt>
    <dgm:pt modelId="{EBAF5E47-11F1-4673-B9DA-9F97CB725016}" type="pres">
      <dgm:prSet presAssocID="{F731B172-EDF7-4B89-A1D1-8B0E56F92AE1}" presName="thinLine2b" presStyleLbl="callout" presStyleIdx="3" presStyleCnt="8"/>
      <dgm:spPr/>
    </dgm:pt>
    <dgm:pt modelId="{036F1462-37D9-4250-8915-786BBB2EDB27}" type="pres">
      <dgm:prSet presAssocID="{F731B172-EDF7-4B89-A1D1-8B0E56F92AE1}" presName="vertSpace2b" presStyleCnt="0"/>
      <dgm:spPr/>
    </dgm:pt>
    <dgm:pt modelId="{EE8DAD03-C0FE-4114-9E4E-E46BE3DA4D3F}" type="pres">
      <dgm:prSet presAssocID="{21E64F5A-6133-4804-9162-9E242B36E9EE}" presName="horz2" presStyleCnt="0"/>
      <dgm:spPr/>
    </dgm:pt>
    <dgm:pt modelId="{28E46089-9A0F-4F99-9FD5-DBEFA1469255}" type="pres">
      <dgm:prSet presAssocID="{21E64F5A-6133-4804-9162-9E242B36E9EE}" presName="horzSpace2" presStyleCnt="0"/>
      <dgm:spPr/>
    </dgm:pt>
    <dgm:pt modelId="{96B779E9-EFC3-436E-A782-55FB3B5FC706}" type="pres">
      <dgm:prSet presAssocID="{21E64F5A-6133-4804-9162-9E242B36E9EE}" presName="tx2" presStyleLbl="revTx" presStyleIdx="5" presStyleCnt="9" custScaleX="159361" custLinFactNeighborX="-4568" custLinFactNeighborY="-7159"/>
      <dgm:spPr/>
      <dgm:t>
        <a:bodyPr/>
        <a:lstStyle/>
        <a:p>
          <a:endParaRPr lang="tr-TR"/>
        </a:p>
      </dgm:t>
    </dgm:pt>
    <dgm:pt modelId="{7923049B-DF71-48A4-9085-601902FDDEDC}" type="pres">
      <dgm:prSet presAssocID="{21E64F5A-6133-4804-9162-9E242B36E9EE}" presName="vert2" presStyleCnt="0"/>
      <dgm:spPr/>
    </dgm:pt>
    <dgm:pt modelId="{F06F7841-E888-4E8D-B1C7-169BE4FBCA12}" type="pres">
      <dgm:prSet presAssocID="{21E64F5A-6133-4804-9162-9E242B36E9EE}" presName="thinLine2b" presStyleLbl="callout" presStyleIdx="4" presStyleCnt="8"/>
      <dgm:spPr/>
    </dgm:pt>
    <dgm:pt modelId="{8521C37C-1616-40EE-81FA-06DD6CC6D970}" type="pres">
      <dgm:prSet presAssocID="{21E64F5A-6133-4804-9162-9E242B36E9EE}" presName="vertSpace2b" presStyleCnt="0"/>
      <dgm:spPr/>
    </dgm:pt>
    <dgm:pt modelId="{021CACC2-9E69-44E3-8B01-93A04FB99A03}" type="pres">
      <dgm:prSet presAssocID="{2F04D512-9AEE-4C42-AD33-1DA8531A093C}" presName="horz2" presStyleCnt="0"/>
      <dgm:spPr/>
    </dgm:pt>
    <dgm:pt modelId="{BBD80D5F-E016-4C96-BA65-AA1D398B0522}" type="pres">
      <dgm:prSet presAssocID="{2F04D512-9AEE-4C42-AD33-1DA8531A093C}" presName="horzSpace2" presStyleCnt="0"/>
      <dgm:spPr/>
    </dgm:pt>
    <dgm:pt modelId="{F1E407F6-A28B-4FD4-9035-CB98CAACD385}" type="pres">
      <dgm:prSet presAssocID="{2F04D512-9AEE-4C42-AD33-1DA8531A093C}" presName="tx2" presStyleLbl="revTx" presStyleIdx="6" presStyleCnt="9" custScaleX="168100" custLinFactNeighborX="-4568" custLinFactNeighborY="-1"/>
      <dgm:spPr/>
      <dgm:t>
        <a:bodyPr/>
        <a:lstStyle/>
        <a:p>
          <a:endParaRPr lang="tr-TR"/>
        </a:p>
      </dgm:t>
    </dgm:pt>
    <dgm:pt modelId="{9263C05C-91DA-470B-B288-0D2BB97D5C32}" type="pres">
      <dgm:prSet presAssocID="{2F04D512-9AEE-4C42-AD33-1DA8531A093C}" presName="vert2" presStyleCnt="0"/>
      <dgm:spPr/>
    </dgm:pt>
    <dgm:pt modelId="{F020A627-35BD-4C49-BC49-99E8183FB9D2}" type="pres">
      <dgm:prSet presAssocID="{2F04D512-9AEE-4C42-AD33-1DA8531A093C}" presName="thinLine2b" presStyleLbl="callout" presStyleIdx="5" presStyleCnt="8"/>
      <dgm:spPr/>
    </dgm:pt>
    <dgm:pt modelId="{202B5F71-E2D9-4AC5-B392-625BBF47BCF3}" type="pres">
      <dgm:prSet presAssocID="{2F04D512-9AEE-4C42-AD33-1DA8531A093C}" presName="vertSpace2b" presStyleCnt="0"/>
      <dgm:spPr/>
    </dgm:pt>
    <dgm:pt modelId="{229352BB-3B4B-4B53-BE2C-16208E0D2A88}" type="pres">
      <dgm:prSet presAssocID="{D5A18873-A948-43A1-BBC2-F58975BFB46B}" presName="horz2" presStyleCnt="0"/>
      <dgm:spPr/>
    </dgm:pt>
    <dgm:pt modelId="{26C31E76-DE00-4E8D-9CC4-39F6D70EB308}" type="pres">
      <dgm:prSet presAssocID="{D5A18873-A948-43A1-BBC2-F58975BFB46B}" presName="horzSpace2" presStyleCnt="0"/>
      <dgm:spPr/>
    </dgm:pt>
    <dgm:pt modelId="{07E7DA70-CDA0-4DD3-B467-D516B40D52E1}" type="pres">
      <dgm:prSet presAssocID="{D5A18873-A948-43A1-BBC2-F58975BFB46B}" presName="tx2" presStyleLbl="revTx" presStyleIdx="7" presStyleCnt="9" custScaleX="147083" custLinFactNeighborX="-4568" custLinFactNeighborY="0"/>
      <dgm:spPr/>
      <dgm:t>
        <a:bodyPr/>
        <a:lstStyle/>
        <a:p>
          <a:endParaRPr lang="tr-TR"/>
        </a:p>
      </dgm:t>
    </dgm:pt>
    <dgm:pt modelId="{EDC5E7FD-08AD-483E-9EFD-114AD7619046}" type="pres">
      <dgm:prSet presAssocID="{D5A18873-A948-43A1-BBC2-F58975BFB46B}" presName="vert2" presStyleCnt="0"/>
      <dgm:spPr/>
    </dgm:pt>
    <dgm:pt modelId="{CF10ED47-601F-40DE-9796-61DA09487AAA}" type="pres">
      <dgm:prSet presAssocID="{D5A18873-A948-43A1-BBC2-F58975BFB46B}" presName="thinLine2b" presStyleLbl="callout" presStyleIdx="6" presStyleCnt="8"/>
      <dgm:spPr/>
    </dgm:pt>
    <dgm:pt modelId="{BE808E04-1C58-4F76-B4CF-881B28B5FAA3}" type="pres">
      <dgm:prSet presAssocID="{D5A18873-A948-43A1-BBC2-F58975BFB46B}" presName="vertSpace2b" presStyleCnt="0"/>
      <dgm:spPr/>
    </dgm:pt>
    <dgm:pt modelId="{CCE79A8D-DA9A-465A-AC52-A99F041C504E}" type="pres">
      <dgm:prSet presAssocID="{E8CB2CAC-7399-4ECB-984D-E3FC72497ED7}" presName="horz2" presStyleCnt="0"/>
      <dgm:spPr/>
    </dgm:pt>
    <dgm:pt modelId="{10E747EC-63E6-4053-8281-17DF93FA4B92}" type="pres">
      <dgm:prSet presAssocID="{E8CB2CAC-7399-4ECB-984D-E3FC72497ED7}" presName="horzSpace2" presStyleCnt="0"/>
      <dgm:spPr/>
    </dgm:pt>
    <dgm:pt modelId="{083A0CBB-CF54-46A4-8B95-AB5097D9F7DA}" type="pres">
      <dgm:prSet presAssocID="{E8CB2CAC-7399-4ECB-984D-E3FC72497ED7}" presName="tx2" presStyleLbl="revTx" presStyleIdx="8" presStyleCnt="9" custScaleX="135568" custLinFactNeighborX="-4568" custLinFactNeighborY="2123"/>
      <dgm:spPr/>
      <dgm:t>
        <a:bodyPr/>
        <a:lstStyle/>
        <a:p>
          <a:endParaRPr lang="tr-TR"/>
        </a:p>
      </dgm:t>
    </dgm:pt>
    <dgm:pt modelId="{E8C53678-D04D-4D85-89DA-BD905DD521C3}" type="pres">
      <dgm:prSet presAssocID="{E8CB2CAC-7399-4ECB-984D-E3FC72497ED7}" presName="vert2" presStyleCnt="0"/>
      <dgm:spPr/>
    </dgm:pt>
    <dgm:pt modelId="{84272F5B-0559-4E03-A7FE-D28998FBC8D6}" type="pres">
      <dgm:prSet presAssocID="{E8CB2CAC-7399-4ECB-984D-E3FC72497ED7}" presName="thinLine2b" presStyleLbl="callout" presStyleIdx="7" presStyleCnt="8"/>
      <dgm:spPr/>
    </dgm:pt>
    <dgm:pt modelId="{CC5B9961-83AC-4C58-ABD7-4233FC5EEB12}" type="pres">
      <dgm:prSet presAssocID="{E8CB2CAC-7399-4ECB-984D-E3FC72497ED7}" presName="vertSpace2b" presStyleCnt="0"/>
      <dgm:spPr/>
    </dgm:pt>
  </dgm:ptLst>
  <dgm:cxnLst>
    <dgm:cxn modelId="{13D8F5DD-7478-4DCB-8408-523BBA236233}" srcId="{5FF3AC3F-B3C6-4392-80B8-72FBCCE961D2}" destId="{5E375638-DD16-4E1D-B163-0965E1CBBF27}" srcOrd="1" destOrd="0" parTransId="{DD07F9FF-9F86-43A5-A4AC-7C51E4FCD22A}" sibTransId="{0501AFE7-BE35-495B-904E-6A7513DB89F0}"/>
    <dgm:cxn modelId="{1847FFA6-F7BE-40FF-A5E0-A4D91E858529}" type="presOf" srcId="{577035E1-A286-4A05-8F17-8D8F725A23E4}" destId="{F9F5A048-D905-481E-B32F-C001C7E96DE6}" srcOrd="0" destOrd="0" presId="urn:microsoft.com/office/officeart/2008/layout/LinedList"/>
    <dgm:cxn modelId="{7FEB6BBB-A01B-4CE8-939F-B95986C1CC2E}" type="presOf" srcId="{21E64F5A-6133-4804-9162-9E242B36E9EE}" destId="{96B779E9-EFC3-436E-A782-55FB3B5FC706}" srcOrd="0" destOrd="0" presId="urn:microsoft.com/office/officeart/2008/layout/LinedList"/>
    <dgm:cxn modelId="{64490180-B517-461D-AF1E-186E3EEC97BF}" srcId="{5FF3AC3F-B3C6-4392-80B8-72FBCCE961D2}" destId="{D5A18873-A948-43A1-BBC2-F58975BFB46B}" srcOrd="6" destOrd="0" parTransId="{8FCFCD8F-F21E-4259-896D-C6B873C6F5B3}" sibTransId="{35F84460-AC6D-439B-83AC-C3AD009CBB53}"/>
    <dgm:cxn modelId="{FE94BD52-68BB-459A-ADDE-8B9D03FC5351}" srcId="{5FF3AC3F-B3C6-4392-80B8-72FBCCE961D2}" destId="{21E64F5A-6133-4804-9162-9E242B36E9EE}" srcOrd="4" destOrd="0" parTransId="{65790508-8E7C-4176-AACD-AD8A6C059C2A}" sibTransId="{F96070D6-B9EC-4846-8C52-CD7278682517}"/>
    <dgm:cxn modelId="{0F080D7E-A7E8-4C4D-83BD-162F87DFAFB0}" type="presOf" srcId="{F731B172-EDF7-4B89-A1D1-8B0E56F92AE1}" destId="{1DD180D2-FB04-4FC2-B4D3-4D973D81DFAD}" srcOrd="0" destOrd="0" presId="urn:microsoft.com/office/officeart/2008/layout/LinedList"/>
    <dgm:cxn modelId="{07CDAE3B-3730-484B-BA70-4DD74B34242D}" type="presOf" srcId="{E8CB2CAC-7399-4ECB-984D-E3FC72497ED7}" destId="{083A0CBB-CF54-46A4-8B95-AB5097D9F7DA}" srcOrd="0" destOrd="0" presId="urn:microsoft.com/office/officeart/2008/layout/LinedList"/>
    <dgm:cxn modelId="{F8A9849B-92FC-4C2F-87C1-00BCA21DE0D5}" srcId="{5FF3AC3F-B3C6-4392-80B8-72FBCCE961D2}" destId="{E529400C-7F4F-484D-93D9-1645083BE5D9}" srcOrd="2" destOrd="0" parTransId="{B697250E-6DD2-4CC4-901F-2DA4BAF55928}" sibTransId="{593B40DA-C09D-480F-A9E6-CD0CB50205CF}"/>
    <dgm:cxn modelId="{2583432A-6D7C-46FC-869A-50E8088C47EC}" type="presOf" srcId="{2F04D512-9AEE-4C42-AD33-1DA8531A093C}" destId="{F1E407F6-A28B-4FD4-9035-CB98CAACD385}" srcOrd="0" destOrd="0" presId="urn:microsoft.com/office/officeart/2008/layout/LinedList"/>
    <dgm:cxn modelId="{8EEB49FB-A9EF-4DC8-A89E-389B4C513957}" type="presOf" srcId="{C501D677-79F0-4F43-AFCB-375D7DF4B138}" destId="{C12D13D4-1D84-4807-A887-EF3DAD6DEF86}" srcOrd="0" destOrd="0" presId="urn:microsoft.com/office/officeart/2008/layout/LinedList"/>
    <dgm:cxn modelId="{81F14F9A-E09D-4C87-A618-D34E39F38635}" srcId="{5FF3AC3F-B3C6-4392-80B8-72FBCCE961D2}" destId="{2F04D512-9AEE-4C42-AD33-1DA8531A093C}" srcOrd="5" destOrd="0" parTransId="{D53FEB47-9C17-4F66-B168-702ED33DF5E2}" sibTransId="{C58D69D8-B2FE-45C6-9988-C9ECBAE255E7}"/>
    <dgm:cxn modelId="{7E8CF473-966B-495E-987B-346B432ABFA3}" type="presOf" srcId="{E529400C-7F4F-484D-93D9-1645083BE5D9}" destId="{295EC54E-72AA-4F41-9237-79DB299AD35B}" srcOrd="0" destOrd="0" presId="urn:microsoft.com/office/officeart/2008/layout/LinedList"/>
    <dgm:cxn modelId="{5A41301D-EAE9-4F2E-93B7-A175D81FB331}" srcId="{C501D677-79F0-4F43-AFCB-375D7DF4B138}" destId="{5FF3AC3F-B3C6-4392-80B8-72FBCCE961D2}" srcOrd="0" destOrd="0" parTransId="{3CD9B4BD-00A6-475A-A7BB-C207F0945675}" sibTransId="{49435A33-F44B-4656-960A-EFD38AA27962}"/>
    <dgm:cxn modelId="{6CAEDAF0-D91D-4FCA-ACAF-285BBCA7AC87}" srcId="{5FF3AC3F-B3C6-4392-80B8-72FBCCE961D2}" destId="{F731B172-EDF7-4B89-A1D1-8B0E56F92AE1}" srcOrd="3" destOrd="0" parTransId="{AAA66942-2516-4DF8-B384-379E355CAC8D}" sibTransId="{6B7E7CB9-D189-45A6-A4A7-7CA68ED02EDC}"/>
    <dgm:cxn modelId="{BB489DF6-3B1D-4E37-858D-B9E6EFE4E2AD}" type="presOf" srcId="{D5A18873-A948-43A1-BBC2-F58975BFB46B}" destId="{07E7DA70-CDA0-4DD3-B467-D516B40D52E1}" srcOrd="0" destOrd="0" presId="urn:microsoft.com/office/officeart/2008/layout/LinedList"/>
    <dgm:cxn modelId="{FEA2F74E-E0F7-4A46-A13F-AA42A9BDFA06}" srcId="{5FF3AC3F-B3C6-4392-80B8-72FBCCE961D2}" destId="{577035E1-A286-4A05-8F17-8D8F725A23E4}" srcOrd="0" destOrd="0" parTransId="{132E0C49-11C3-4EC2-B17B-5F295758B84C}" sibTransId="{73784988-5458-4636-8516-C08B9C9BF9AB}"/>
    <dgm:cxn modelId="{DD381ED9-6DBC-47F6-B837-1648CF44AE96}" type="presOf" srcId="{5FF3AC3F-B3C6-4392-80B8-72FBCCE961D2}" destId="{CB37F68E-2A6A-492F-9752-8A88BFA4B94C}" srcOrd="0" destOrd="0" presId="urn:microsoft.com/office/officeart/2008/layout/LinedList"/>
    <dgm:cxn modelId="{07FBE946-34D4-4D92-ADFC-AA569505838F}" srcId="{5FF3AC3F-B3C6-4392-80B8-72FBCCE961D2}" destId="{E8CB2CAC-7399-4ECB-984D-E3FC72497ED7}" srcOrd="7" destOrd="0" parTransId="{D35476D3-3960-4E25-BE7A-E39594942668}" sibTransId="{699DA44D-B353-4C40-8381-5E8B88C0049A}"/>
    <dgm:cxn modelId="{D270BE43-478F-4D04-A5BE-E4F3D2CC193B}" type="presOf" srcId="{5E375638-DD16-4E1D-B163-0965E1CBBF27}" destId="{1C36BAA1-C687-4774-ABAE-2FCBDF1BD70D}" srcOrd="0" destOrd="0" presId="urn:microsoft.com/office/officeart/2008/layout/LinedList"/>
    <dgm:cxn modelId="{30FC5245-61DE-44E5-9E12-D918B7286BF0}" type="presParOf" srcId="{C12D13D4-1D84-4807-A887-EF3DAD6DEF86}" destId="{9DA352D4-DDF2-4D29-893E-4E7F4BF2B9B2}" srcOrd="0" destOrd="0" presId="urn:microsoft.com/office/officeart/2008/layout/LinedList"/>
    <dgm:cxn modelId="{6DE12BC3-2DF5-43B2-BC58-D2DAE4E572A9}" type="presParOf" srcId="{C12D13D4-1D84-4807-A887-EF3DAD6DEF86}" destId="{CDB4CD0A-5D04-42ED-9EA3-F42F4604CBFF}" srcOrd="1" destOrd="0" presId="urn:microsoft.com/office/officeart/2008/layout/LinedList"/>
    <dgm:cxn modelId="{CBB2DBFF-D3F1-4DED-8449-3D7745493C41}" type="presParOf" srcId="{CDB4CD0A-5D04-42ED-9EA3-F42F4604CBFF}" destId="{CB37F68E-2A6A-492F-9752-8A88BFA4B94C}" srcOrd="0" destOrd="0" presId="urn:microsoft.com/office/officeart/2008/layout/LinedList"/>
    <dgm:cxn modelId="{FBFE2837-5DAA-4C21-86AB-F83525B9AC59}" type="presParOf" srcId="{CDB4CD0A-5D04-42ED-9EA3-F42F4604CBFF}" destId="{E84769DB-A0A5-41EB-A9B0-F2098EE4231E}" srcOrd="1" destOrd="0" presId="urn:microsoft.com/office/officeart/2008/layout/LinedList"/>
    <dgm:cxn modelId="{EBAE9A40-49FB-4230-BE04-0FF198A854D0}" type="presParOf" srcId="{E84769DB-A0A5-41EB-A9B0-F2098EE4231E}" destId="{5BBB9367-4765-49A9-9180-1CDD20ABAFF6}" srcOrd="0" destOrd="0" presId="urn:microsoft.com/office/officeart/2008/layout/LinedList"/>
    <dgm:cxn modelId="{E398D63A-9817-44B0-9700-90258EAF0ECB}" type="presParOf" srcId="{E84769DB-A0A5-41EB-A9B0-F2098EE4231E}" destId="{317A3E56-C9B5-4582-A0CC-62759C40A19B}" srcOrd="1" destOrd="0" presId="urn:microsoft.com/office/officeart/2008/layout/LinedList"/>
    <dgm:cxn modelId="{18E40A96-3A29-4399-85C9-488CE17094E1}" type="presParOf" srcId="{317A3E56-C9B5-4582-A0CC-62759C40A19B}" destId="{D975CC09-DEDA-4F2C-912D-8606021ED902}" srcOrd="0" destOrd="0" presId="urn:microsoft.com/office/officeart/2008/layout/LinedList"/>
    <dgm:cxn modelId="{DBE1418E-3167-49FF-A7C5-4FFA01BDFBA9}" type="presParOf" srcId="{317A3E56-C9B5-4582-A0CC-62759C40A19B}" destId="{F9F5A048-D905-481E-B32F-C001C7E96DE6}" srcOrd="1" destOrd="0" presId="urn:microsoft.com/office/officeart/2008/layout/LinedList"/>
    <dgm:cxn modelId="{5701EE25-D71B-4DC9-9DCF-8A3541FEBE14}" type="presParOf" srcId="{317A3E56-C9B5-4582-A0CC-62759C40A19B}" destId="{C9F9741A-B454-42A2-8557-39667C6D0BBE}" srcOrd="2" destOrd="0" presId="urn:microsoft.com/office/officeart/2008/layout/LinedList"/>
    <dgm:cxn modelId="{29145180-B83F-4D2C-BFBF-15DA0B9908C1}" type="presParOf" srcId="{E84769DB-A0A5-41EB-A9B0-F2098EE4231E}" destId="{C7C3931B-6730-4F75-B41A-4D2A03392120}" srcOrd="2" destOrd="0" presId="urn:microsoft.com/office/officeart/2008/layout/LinedList"/>
    <dgm:cxn modelId="{FA889072-CBB3-4E9C-A9C5-9A2B3B6B9258}" type="presParOf" srcId="{E84769DB-A0A5-41EB-A9B0-F2098EE4231E}" destId="{5E9E9538-22BE-48D9-85CB-702A596A2170}" srcOrd="3" destOrd="0" presId="urn:microsoft.com/office/officeart/2008/layout/LinedList"/>
    <dgm:cxn modelId="{BDEE7713-9238-4316-82AD-BABBE48F0F3D}" type="presParOf" srcId="{E84769DB-A0A5-41EB-A9B0-F2098EE4231E}" destId="{59E9B6E4-ECF8-4C51-B841-D6310F7AEC00}" srcOrd="4" destOrd="0" presId="urn:microsoft.com/office/officeart/2008/layout/LinedList"/>
    <dgm:cxn modelId="{5CC8CBF9-69D2-421A-9963-546DE8D7A945}" type="presParOf" srcId="{59E9B6E4-ECF8-4C51-B841-D6310F7AEC00}" destId="{144433D6-FB90-4087-A24B-B8089B5B13BE}" srcOrd="0" destOrd="0" presId="urn:microsoft.com/office/officeart/2008/layout/LinedList"/>
    <dgm:cxn modelId="{C3E556CA-F7F6-4E22-8093-CD61F9F7FAFE}" type="presParOf" srcId="{59E9B6E4-ECF8-4C51-B841-D6310F7AEC00}" destId="{1C36BAA1-C687-4774-ABAE-2FCBDF1BD70D}" srcOrd="1" destOrd="0" presId="urn:microsoft.com/office/officeart/2008/layout/LinedList"/>
    <dgm:cxn modelId="{3D58AFE1-7BE7-42E2-9540-21C813E5D32D}" type="presParOf" srcId="{59E9B6E4-ECF8-4C51-B841-D6310F7AEC00}" destId="{7F438B77-9D94-4EAE-967F-E93C32E1DB9C}" srcOrd="2" destOrd="0" presId="urn:microsoft.com/office/officeart/2008/layout/LinedList"/>
    <dgm:cxn modelId="{4B75CD02-7C8C-4136-9AEF-D01C5B8F876D}" type="presParOf" srcId="{E84769DB-A0A5-41EB-A9B0-F2098EE4231E}" destId="{9FAC21B4-DF7B-45B9-A9BC-274325A03C9C}" srcOrd="5" destOrd="0" presId="urn:microsoft.com/office/officeart/2008/layout/LinedList"/>
    <dgm:cxn modelId="{E73D48A9-086C-4FB7-B811-BBAEA4F344B8}" type="presParOf" srcId="{E84769DB-A0A5-41EB-A9B0-F2098EE4231E}" destId="{7C65E683-6362-4C3E-B04E-ADB1C9DBE73A}" srcOrd="6" destOrd="0" presId="urn:microsoft.com/office/officeart/2008/layout/LinedList"/>
    <dgm:cxn modelId="{D6995F54-C269-40BC-86B7-7F025A91B74F}" type="presParOf" srcId="{E84769DB-A0A5-41EB-A9B0-F2098EE4231E}" destId="{0306A489-F877-4CB3-A930-D51F9C043777}" srcOrd="7" destOrd="0" presId="urn:microsoft.com/office/officeart/2008/layout/LinedList"/>
    <dgm:cxn modelId="{32758F07-98C6-4BD0-8464-4F983A5CEA9C}" type="presParOf" srcId="{0306A489-F877-4CB3-A930-D51F9C043777}" destId="{095E641E-BB8D-4405-8A75-10BDE79A4549}" srcOrd="0" destOrd="0" presId="urn:microsoft.com/office/officeart/2008/layout/LinedList"/>
    <dgm:cxn modelId="{F562F5DB-C99F-499E-B708-99A63BAA989D}" type="presParOf" srcId="{0306A489-F877-4CB3-A930-D51F9C043777}" destId="{295EC54E-72AA-4F41-9237-79DB299AD35B}" srcOrd="1" destOrd="0" presId="urn:microsoft.com/office/officeart/2008/layout/LinedList"/>
    <dgm:cxn modelId="{5022B601-7B7B-47B6-92EA-22CADC1C7A96}" type="presParOf" srcId="{0306A489-F877-4CB3-A930-D51F9C043777}" destId="{744184C0-9537-44A1-9705-E4898A875229}" srcOrd="2" destOrd="0" presId="urn:microsoft.com/office/officeart/2008/layout/LinedList"/>
    <dgm:cxn modelId="{226D5744-B5EA-482D-A7E8-6A65A7580417}" type="presParOf" srcId="{E84769DB-A0A5-41EB-A9B0-F2098EE4231E}" destId="{4DC52888-69AA-405B-8401-373571810A76}" srcOrd="8" destOrd="0" presId="urn:microsoft.com/office/officeart/2008/layout/LinedList"/>
    <dgm:cxn modelId="{19C5A67D-DA3C-4614-ADC6-9CB0FC190B68}" type="presParOf" srcId="{E84769DB-A0A5-41EB-A9B0-F2098EE4231E}" destId="{A2AC7A5A-A3AB-4933-8FCF-2AC6191F680B}" srcOrd="9" destOrd="0" presId="urn:microsoft.com/office/officeart/2008/layout/LinedList"/>
    <dgm:cxn modelId="{3D7EBE06-79DE-4DE3-9A16-091856870B1A}" type="presParOf" srcId="{E84769DB-A0A5-41EB-A9B0-F2098EE4231E}" destId="{E76481B0-B71F-4BC0-ABA2-DAFDA937808D}" srcOrd="10" destOrd="0" presId="urn:microsoft.com/office/officeart/2008/layout/LinedList"/>
    <dgm:cxn modelId="{1328AB73-1325-41D1-9D9E-B99DA7E6E58C}" type="presParOf" srcId="{E76481B0-B71F-4BC0-ABA2-DAFDA937808D}" destId="{865318DA-F267-438F-B494-E1F01A3541C1}" srcOrd="0" destOrd="0" presId="urn:microsoft.com/office/officeart/2008/layout/LinedList"/>
    <dgm:cxn modelId="{7ADEF563-860D-43B7-BE9E-5DAF00BADE32}" type="presParOf" srcId="{E76481B0-B71F-4BC0-ABA2-DAFDA937808D}" destId="{1DD180D2-FB04-4FC2-B4D3-4D973D81DFAD}" srcOrd="1" destOrd="0" presId="urn:microsoft.com/office/officeart/2008/layout/LinedList"/>
    <dgm:cxn modelId="{750B0A39-32CC-4689-9D26-06FFF822D219}" type="presParOf" srcId="{E76481B0-B71F-4BC0-ABA2-DAFDA937808D}" destId="{B9B6F1E2-744B-48E6-879F-B95C95C82BCD}" srcOrd="2" destOrd="0" presId="urn:microsoft.com/office/officeart/2008/layout/LinedList"/>
    <dgm:cxn modelId="{6D39C16A-7708-468B-B7F4-E04FF5B73286}" type="presParOf" srcId="{E84769DB-A0A5-41EB-A9B0-F2098EE4231E}" destId="{EBAF5E47-11F1-4673-B9DA-9F97CB725016}" srcOrd="11" destOrd="0" presId="urn:microsoft.com/office/officeart/2008/layout/LinedList"/>
    <dgm:cxn modelId="{4F6B9FB8-229A-4BFF-8752-317103F1E203}" type="presParOf" srcId="{E84769DB-A0A5-41EB-A9B0-F2098EE4231E}" destId="{036F1462-37D9-4250-8915-786BBB2EDB27}" srcOrd="12" destOrd="0" presId="urn:microsoft.com/office/officeart/2008/layout/LinedList"/>
    <dgm:cxn modelId="{CF8B13A2-95EC-4BE3-8199-7CEA3B3B9D50}" type="presParOf" srcId="{E84769DB-A0A5-41EB-A9B0-F2098EE4231E}" destId="{EE8DAD03-C0FE-4114-9E4E-E46BE3DA4D3F}" srcOrd="13" destOrd="0" presId="urn:microsoft.com/office/officeart/2008/layout/LinedList"/>
    <dgm:cxn modelId="{7D9E9BE2-3A0B-4837-904E-20BBA1F376B8}" type="presParOf" srcId="{EE8DAD03-C0FE-4114-9E4E-E46BE3DA4D3F}" destId="{28E46089-9A0F-4F99-9FD5-DBEFA1469255}" srcOrd="0" destOrd="0" presId="urn:microsoft.com/office/officeart/2008/layout/LinedList"/>
    <dgm:cxn modelId="{3FC2F20D-D373-411F-A5A2-5A4E5CEDEEFD}" type="presParOf" srcId="{EE8DAD03-C0FE-4114-9E4E-E46BE3DA4D3F}" destId="{96B779E9-EFC3-436E-A782-55FB3B5FC706}" srcOrd="1" destOrd="0" presId="urn:microsoft.com/office/officeart/2008/layout/LinedList"/>
    <dgm:cxn modelId="{39F61DC0-647C-47F7-AE52-807591B2599F}" type="presParOf" srcId="{EE8DAD03-C0FE-4114-9E4E-E46BE3DA4D3F}" destId="{7923049B-DF71-48A4-9085-601902FDDEDC}" srcOrd="2" destOrd="0" presId="urn:microsoft.com/office/officeart/2008/layout/LinedList"/>
    <dgm:cxn modelId="{90C5F370-6B29-4D61-8E6F-D1F1084BE554}" type="presParOf" srcId="{E84769DB-A0A5-41EB-A9B0-F2098EE4231E}" destId="{F06F7841-E888-4E8D-B1C7-169BE4FBCA12}" srcOrd="14" destOrd="0" presId="urn:microsoft.com/office/officeart/2008/layout/LinedList"/>
    <dgm:cxn modelId="{03AEFCEA-8EC0-44C3-A63C-70E288A27B4E}" type="presParOf" srcId="{E84769DB-A0A5-41EB-A9B0-F2098EE4231E}" destId="{8521C37C-1616-40EE-81FA-06DD6CC6D970}" srcOrd="15" destOrd="0" presId="urn:microsoft.com/office/officeart/2008/layout/LinedList"/>
    <dgm:cxn modelId="{43605E68-0319-4005-B048-321E1D53E94C}" type="presParOf" srcId="{E84769DB-A0A5-41EB-A9B0-F2098EE4231E}" destId="{021CACC2-9E69-44E3-8B01-93A04FB99A03}" srcOrd="16" destOrd="0" presId="urn:microsoft.com/office/officeart/2008/layout/LinedList"/>
    <dgm:cxn modelId="{42C9DE83-8209-41E4-AF6F-7B9DFCB7511A}" type="presParOf" srcId="{021CACC2-9E69-44E3-8B01-93A04FB99A03}" destId="{BBD80D5F-E016-4C96-BA65-AA1D398B0522}" srcOrd="0" destOrd="0" presId="urn:microsoft.com/office/officeart/2008/layout/LinedList"/>
    <dgm:cxn modelId="{93ACC9A3-49B2-49D4-8A50-B26ED055BEA2}" type="presParOf" srcId="{021CACC2-9E69-44E3-8B01-93A04FB99A03}" destId="{F1E407F6-A28B-4FD4-9035-CB98CAACD385}" srcOrd="1" destOrd="0" presId="urn:microsoft.com/office/officeart/2008/layout/LinedList"/>
    <dgm:cxn modelId="{AB462631-8BEE-409D-9A63-25313679286D}" type="presParOf" srcId="{021CACC2-9E69-44E3-8B01-93A04FB99A03}" destId="{9263C05C-91DA-470B-B288-0D2BB97D5C32}" srcOrd="2" destOrd="0" presId="urn:microsoft.com/office/officeart/2008/layout/LinedList"/>
    <dgm:cxn modelId="{3C46E444-45E7-445C-8CCF-03342D7D9C9C}" type="presParOf" srcId="{E84769DB-A0A5-41EB-A9B0-F2098EE4231E}" destId="{F020A627-35BD-4C49-BC49-99E8183FB9D2}" srcOrd="17" destOrd="0" presId="urn:microsoft.com/office/officeart/2008/layout/LinedList"/>
    <dgm:cxn modelId="{028DC034-9D0B-4F3F-A88D-68D9A7475BAE}" type="presParOf" srcId="{E84769DB-A0A5-41EB-A9B0-F2098EE4231E}" destId="{202B5F71-E2D9-4AC5-B392-625BBF47BCF3}" srcOrd="18" destOrd="0" presId="urn:microsoft.com/office/officeart/2008/layout/LinedList"/>
    <dgm:cxn modelId="{190142B5-C683-437C-80CE-94EA2978797C}" type="presParOf" srcId="{E84769DB-A0A5-41EB-A9B0-F2098EE4231E}" destId="{229352BB-3B4B-4B53-BE2C-16208E0D2A88}" srcOrd="19" destOrd="0" presId="urn:microsoft.com/office/officeart/2008/layout/LinedList"/>
    <dgm:cxn modelId="{8AD467C4-4A41-4604-8944-63FD01A76F99}" type="presParOf" srcId="{229352BB-3B4B-4B53-BE2C-16208E0D2A88}" destId="{26C31E76-DE00-4E8D-9CC4-39F6D70EB308}" srcOrd="0" destOrd="0" presId="urn:microsoft.com/office/officeart/2008/layout/LinedList"/>
    <dgm:cxn modelId="{282A9766-F61A-4A20-A553-05CAAD496662}" type="presParOf" srcId="{229352BB-3B4B-4B53-BE2C-16208E0D2A88}" destId="{07E7DA70-CDA0-4DD3-B467-D516B40D52E1}" srcOrd="1" destOrd="0" presId="urn:microsoft.com/office/officeart/2008/layout/LinedList"/>
    <dgm:cxn modelId="{50161CA4-CE9B-4155-B33E-5BE0921FA9DC}" type="presParOf" srcId="{229352BB-3B4B-4B53-BE2C-16208E0D2A88}" destId="{EDC5E7FD-08AD-483E-9EFD-114AD7619046}" srcOrd="2" destOrd="0" presId="urn:microsoft.com/office/officeart/2008/layout/LinedList"/>
    <dgm:cxn modelId="{20A63520-23B9-43BB-A1EA-34E38E240FBE}" type="presParOf" srcId="{E84769DB-A0A5-41EB-A9B0-F2098EE4231E}" destId="{CF10ED47-601F-40DE-9796-61DA09487AAA}" srcOrd="20" destOrd="0" presId="urn:microsoft.com/office/officeart/2008/layout/LinedList"/>
    <dgm:cxn modelId="{EADF38FD-F802-49E1-9971-B67F1E7729AC}" type="presParOf" srcId="{E84769DB-A0A5-41EB-A9B0-F2098EE4231E}" destId="{BE808E04-1C58-4F76-B4CF-881B28B5FAA3}" srcOrd="21" destOrd="0" presId="urn:microsoft.com/office/officeart/2008/layout/LinedList"/>
    <dgm:cxn modelId="{0C7C64C4-208B-4933-BD75-F2E30119B840}" type="presParOf" srcId="{E84769DB-A0A5-41EB-A9B0-F2098EE4231E}" destId="{CCE79A8D-DA9A-465A-AC52-A99F041C504E}" srcOrd="22" destOrd="0" presId="urn:microsoft.com/office/officeart/2008/layout/LinedList"/>
    <dgm:cxn modelId="{3D07026D-9A3D-4BA3-BFE2-4D23826C572A}" type="presParOf" srcId="{CCE79A8D-DA9A-465A-AC52-A99F041C504E}" destId="{10E747EC-63E6-4053-8281-17DF93FA4B92}" srcOrd="0" destOrd="0" presId="urn:microsoft.com/office/officeart/2008/layout/LinedList"/>
    <dgm:cxn modelId="{FC3D9E03-2511-4D17-B1F0-B1A0B488CCA5}" type="presParOf" srcId="{CCE79A8D-DA9A-465A-AC52-A99F041C504E}" destId="{083A0CBB-CF54-46A4-8B95-AB5097D9F7DA}" srcOrd="1" destOrd="0" presId="urn:microsoft.com/office/officeart/2008/layout/LinedList"/>
    <dgm:cxn modelId="{1C3F69BE-AABA-4A35-BDF0-4DBC81CB1814}" type="presParOf" srcId="{CCE79A8D-DA9A-465A-AC52-A99F041C504E}" destId="{E8C53678-D04D-4D85-89DA-BD905DD521C3}" srcOrd="2" destOrd="0" presId="urn:microsoft.com/office/officeart/2008/layout/LinedList"/>
    <dgm:cxn modelId="{4DE40EF4-6F63-40A2-99DF-AA42C0AE1B31}" type="presParOf" srcId="{E84769DB-A0A5-41EB-A9B0-F2098EE4231E}" destId="{84272F5B-0559-4E03-A7FE-D28998FBC8D6}" srcOrd="23" destOrd="0" presId="urn:microsoft.com/office/officeart/2008/layout/LinedList"/>
    <dgm:cxn modelId="{A5C46E1B-915D-4811-87BF-09BB1A8FC379}" type="presParOf" srcId="{E84769DB-A0A5-41EB-A9B0-F2098EE4231E}" destId="{CC5B9961-83AC-4C58-ABD7-4233FC5EEB12}" srcOrd="24" destOrd="0" presId="urn:microsoft.com/office/officeart/2008/layout/LinedList"/>
  </dgm:cxnLst>
  <dgm:bg>
    <a:solidFill>
      <a:schemeClr val="accent1">
        <a:lumMod val="20000"/>
        <a:lumOff val="80000"/>
      </a:schemeClr>
    </a:solidFill>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FD8B6E-1BC1-46DA-B89A-BBE363F048C9}" type="doc">
      <dgm:prSet loTypeId="urn:microsoft.com/office/officeart/2005/8/layout/list1#1" loCatId="list" qsTypeId="urn:microsoft.com/office/officeart/2005/8/quickstyle/simple1#2" qsCatId="simple" csTypeId="urn:microsoft.com/office/officeart/2005/8/colors/accent1_2#3" csCatId="accent1" phldr="1"/>
      <dgm:spPr/>
      <dgm:t>
        <a:bodyPr/>
        <a:lstStyle/>
        <a:p>
          <a:endParaRPr lang="tr-TR"/>
        </a:p>
      </dgm:t>
    </dgm:pt>
    <dgm:pt modelId="{D899A6D0-8D1F-466F-87C6-FBBD92E22084}">
      <dgm:prSet phldrT="[Metin]" custT="1"/>
      <dgm:spPr/>
      <dgm:t>
        <a:bodyPr/>
        <a:lstStyle/>
        <a:p>
          <a:pPr algn="ctr"/>
          <a:r>
            <a:rPr lang="tr-TR" sz="2000" dirty="0">
              <a:solidFill>
                <a:schemeClr val="tx1"/>
              </a:solidFill>
            </a:rPr>
            <a:t>Tarım ve Orman Bakanlığı-Milli Eğitim Bakanlığı İş Birliği Protokolü</a:t>
          </a:r>
        </a:p>
      </dgm:t>
    </dgm:pt>
    <dgm:pt modelId="{77B1B93B-33D7-497A-82A1-CE78B0FC7181}" cxnId="{A6BF36B0-74D4-4C5C-8719-95FDEE058D1A}" type="parTrans">
      <dgm:prSet/>
      <dgm:spPr/>
      <dgm:t>
        <a:bodyPr/>
        <a:lstStyle/>
        <a:p>
          <a:endParaRPr lang="tr-TR"/>
        </a:p>
      </dgm:t>
    </dgm:pt>
    <dgm:pt modelId="{A00FE5B9-5F3E-4183-8908-A9D15C4FB50E}" cxnId="{A6BF36B0-74D4-4C5C-8719-95FDEE058D1A}" type="sibTrans">
      <dgm:prSet/>
      <dgm:spPr/>
      <dgm:t>
        <a:bodyPr/>
        <a:lstStyle/>
        <a:p>
          <a:endParaRPr lang="tr-TR"/>
        </a:p>
      </dgm:t>
    </dgm:pt>
    <dgm:pt modelId="{905687F4-EFB9-4C5A-B49A-A0196CECA0C1}" type="pres">
      <dgm:prSet presAssocID="{8BFD8B6E-1BC1-46DA-B89A-BBE363F048C9}" presName="linear" presStyleCnt="0">
        <dgm:presLayoutVars>
          <dgm:dir/>
          <dgm:animLvl val="lvl"/>
          <dgm:resizeHandles val="exact"/>
        </dgm:presLayoutVars>
      </dgm:prSet>
      <dgm:spPr/>
      <dgm:t>
        <a:bodyPr/>
        <a:lstStyle/>
        <a:p>
          <a:endParaRPr lang="tr-TR"/>
        </a:p>
      </dgm:t>
    </dgm:pt>
    <dgm:pt modelId="{6C0629BC-EF30-4510-A276-8EC653DD0050}" type="pres">
      <dgm:prSet presAssocID="{D899A6D0-8D1F-466F-87C6-FBBD92E22084}" presName="parentLin" presStyleCnt="0"/>
      <dgm:spPr/>
    </dgm:pt>
    <dgm:pt modelId="{0C41D415-4552-4789-9389-0FD718FB14F3}" type="pres">
      <dgm:prSet presAssocID="{D899A6D0-8D1F-466F-87C6-FBBD92E22084}" presName="parentLeftMargin" presStyleLbl="node1" presStyleIdx="0" presStyleCnt="1"/>
      <dgm:spPr/>
      <dgm:t>
        <a:bodyPr/>
        <a:lstStyle/>
        <a:p>
          <a:endParaRPr lang="tr-TR"/>
        </a:p>
      </dgm:t>
    </dgm:pt>
    <dgm:pt modelId="{B22FE772-57B6-4309-B895-21BB8B27C443}" type="pres">
      <dgm:prSet presAssocID="{D899A6D0-8D1F-466F-87C6-FBBD92E22084}" presName="parentText" presStyleLbl="node1" presStyleIdx="0" presStyleCnt="1" custScaleX="714460" custScaleY="113728" custLinFactNeighborX="78880" custLinFactNeighborY="22555">
        <dgm:presLayoutVars>
          <dgm:chMax val="0"/>
          <dgm:bulletEnabled val="1"/>
        </dgm:presLayoutVars>
      </dgm:prSet>
      <dgm:spPr/>
      <dgm:t>
        <a:bodyPr/>
        <a:lstStyle/>
        <a:p>
          <a:endParaRPr lang="tr-TR"/>
        </a:p>
      </dgm:t>
    </dgm:pt>
    <dgm:pt modelId="{98DD355B-BE2D-45A9-9E43-3F6A9CD2054D}" type="pres">
      <dgm:prSet presAssocID="{D899A6D0-8D1F-466F-87C6-FBBD92E22084}" presName="negativeSpace" presStyleCnt="0"/>
      <dgm:spPr/>
    </dgm:pt>
    <dgm:pt modelId="{8CC2250C-0ED4-4912-A821-4DB7056E3384}" type="pres">
      <dgm:prSet presAssocID="{D899A6D0-8D1F-466F-87C6-FBBD92E22084}" presName="childText" presStyleLbl="conFgAcc1" presStyleIdx="0" presStyleCnt="1" custLinFactNeighborX="0" custLinFactNeighborY="2941">
        <dgm:presLayoutVars>
          <dgm:bulletEnabled val="1"/>
        </dgm:presLayoutVars>
      </dgm:prSet>
      <dgm:spPr/>
    </dgm:pt>
  </dgm:ptLst>
  <dgm:cxnLst>
    <dgm:cxn modelId="{15C90792-A382-4D65-9837-202595D12A54}" type="presOf" srcId="{D899A6D0-8D1F-466F-87C6-FBBD92E22084}" destId="{0C41D415-4552-4789-9389-0FD718FB14F3}" srcOrd="0" destOrd="0" presId="urn:microsoft.com/office/officeart/2005/8/layout/list1#1"/>
    <dgm:cxn modelId="{A6BF36B0-74D4-4C5C-8719-95FDEE058D1A}" srcId="{8BFD8B6E-1BC1-46DA-B89A-BBE363F048C9}" destId="{D899A6D0-8D1F-466F-87C6-FBBD92E22084}" srcOrd="0" destOrd="0" parTransId="{77B1B93B-33D7-497A-82A1-CE78B0FC7181}" sibTransId="{A00FE5B9-5F3E-4183-8908-A9D15C4FB50E}"/>
    <dgm:cxn modelId="{714AAD4F-AA1D-472F-8D8D-0E6FE6E5676F}" type="presOf" srcId="{8BFD8B6E-1BC1-46DA-B89A-BBE363F048C9}" destId="{905687F4-EFB9-4C5A-B49A-A0196CECA0C1}" srcOrd="0" destOrd="0" presId="urn:microsoft.com/office/officeart/2005/8/layout/list1#1"/>
    <dgm:cxn modelId="{6146D507-57F8-4E11-93D7-D8DDAACDFECD}" type="presOf" srcId="{D899A6D0-8D1F-466F-87C6-FBBD92E22084}" destId="{B22FE772-57B6-4309-B895-21BB8B27C443}" srcOrd="1" destOrd="0" presId="urn:microsoft.com/office/officeart/2005/8/layout/list1#1"/>
    <dgm:cxn modelId="{E7EC004E-F833-41A6-AD7A-D0183DEEAF9C}" type="presParOf" srcId="{905687F4-EFB9-4C5A-B49A-A0196CECA0C1}" destId="{6C0629BC-EF30-4510-A276-8EC653DD0050}" srcOrd="0" destOrd="0" presId="urn:microsoft.com/office/officeart/2005/8/layout/list1#1"/>
    <dgm:cxn modelId="{0A5343EE-7DAD-497C-8D28-DBFAE2EF89F3}" type="presParOf" srcId="{6C0629BC-EF30-4510-A276-8EC653DD0050}" destId="{0C41D415-4552-4789-9389-0FD718FB14F3}" srcOrd="0" destOrd="0" presId="urn:microsoft.com/office/officeart/2005/8/layout/list1#1"/>
    <dgm:cxn modelId="{CC003239-1463-454C-A205-FA7058988EB0}" type="presParOf" srcId="{6C0629BC-EF30-4510-A276-8EC653DD0050}" destId="{B22FE772-57B6-4309-B895-21BB8B27C443}" srcOrd="1" destOrd="0" presId="urn:microsoft.com/office/officeart/2005/8/layout/list1#1"/>
    <dgm:cxn modelId="{0F85E0CB-6316-4678-B6FC-6410CD934BEE}" type="presParOf" srcId="{905687F4-EFB9-4C5A-B49A-A0196CECA0C1}" destId="{98DD355B-BE2D-45A9-9E43-3F6A9CD2054D}" srcOrd="1" destOrd="0" presId="urn:microsoft.com/office/officeart/2005/8/layout/list1#1"/>
    <dgm:cxn modelId="{17A1CE9A-4318-4E53-9B65-9CEC638E5267}" type="presParOf" srcId="{905687F4-EFB9-4C5A-B49A-A0196CECA0C1}" destId="{8CC2250C-0ED4-4912-A821-4DB7056E3384}" srcOrd="2" destOrd="0" presId="urn:microsoft.com/office/officeart/2005/8/layout/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A5E5D3-59FB-4CBC-8E8B-C7467E4BE60A}" type="doc">
      <dgm:prSet loTypeId="urn:microsoft.com/office/officeart/2005/8/layout/hList7#1" loCatId="list" qsTypeId="urn:microsoft.com/office/officeart/2005/8/quickstyle/simple1#3" qsCatId="simple" csTypeId="urn:microsoft.com/office/officeart/2005/8/colors/colorful2#1" csCatId="colorful" phldr="1"/>
      <dgm:spPr/>
      <dgm:t>
        <a:bodyPr/>
        <a:lstStyle/>
        <a:p>
          <a:endParaRPr lang="tr-TR"/>
        </a:p>
      </dgm:t>
    </dgm:pt>
    <dgm:pt modelId="{2AE921C8-9264-444B-BA51-CBCD66228540}">
      <dgm:prSet phldrT="[Metin]"/>
      <dgm:spPr/>
      <dgm:t>
        <a:bodyPr/>
        <a:lstStyle/>
        <a:p>
          <a:r>
            <a:rPr lang="tr-TR" b="1"/>
            <a:t>81 İl Koordinatörünün Belirlenmesi</a:t>
          </a:r>
          <a:endParaRPr lang="tr-TR" b="1" dirty="0"/>
        </a:p>
      </dgm:t>
    </dgm:pt>
    <dgm:pt modelId="{3CC735DD-E5E9-4AA7-81CD-2F56FD76B2BD}" cxnId="{2E7FA23C-6DBC-4103-A085-57F2A055B4CB}" type="parTrans">
      <dgm:prSet/>
      <dgm:spPr/>
      <dgm:t>
        <a:bodyPr/>
        <a:lstStyle/>
        <a:p>
          <a:endParaRPr lang="tr-TR" b="1"/>
        </a:p>
      </dgm:t>
    </dgm:pt>
    <dgm:pt modelId="{FA993EFB-140E-442A-B94D-12E3B53E012D}" cxnId="{2E7FA23C-6DBC-4103-A085-57F2A055B4CB}" type="sibTrans">
      <dgm:prSet/>
      <dgm:spPr/>
      <dgm:t>
        <a:bodyPr/>
        <a:lstStyle/>
        <a:p>
          <a:endParaRPr lang="tr-TR" b="1"/>
        </a:p>
      </dgm:t>
    </dgm:pt>
    <dgm:pt modelId="{66471EE1-F9CD-4332-A3CC-577D7E4DA76E}">
      <dgm:prSet phldrT="[Metin]"/>
      <dgm:spPr/>
      <dgm:t>
        <a:bodyPr/>
        <a:lstStyle/>
        <a:p>
          <a:r>
            <a:rPr lang="tr-TR" b="1"/>
            <a:t>Eğitimlerin Etkinliğinin ve Sürdürülebilirliğinin Değerlendirilmesi</a:t>
          </a:r>
          <a:endParaRPr lang="tr-TR" b="1" dirty="0"/>
        </a:p>
      </dgm:t>
    </dgm:pt>
    <dgm:pt modelId="{9EFBF0B2-B14D-4DCE-8D3B-DEA0031DCA12}" cxnId="{09582CE4-8E2C-43BA-A8B4-10E7D2FC620A}" type="parTrans">
      <dgm:prSet/>
      <dgm:spPr/>
      <dgm:t>
        <a:bodyPr/>
        <a:lstStyle/>
        <a:p>
          <a:endParaRPr lang="tr-TR" b="1"/>
        </a:p>
      </dgm:t>
    </dgm:pt>
    <dgm:pt modelId="{A69798B4-A41B-45EA-A88A-13E9839645E9}" cxnId="{09582CE4-8E2C-43BA-A8B4-10E7D2FC620A}" type="sibTrans">
      <dgm:prSet/>
      <dgm:spPr/>
      <dgm:t>
        <a:bodyPr/>
        <a:lstStyle/>
        <a:p>
          <a:endParaRPr lang="tr-TR" b="1"/>
        </a:p>
      </dgm:t>
    </dgm:pt>
    <dgm:pt modelId="{D5988902-DAB1-4CD3-B9E9-A604510ED6A5}">
      <dgm:prSet phldrT="[Metin]"/>
      <dgm:spPr/>
      <dgm:t>
        <a:bodyPr/>
        <a:lstStyle/>
        <a:p>
          <a:r>
            <a:rPr lang="tr-TR" b="1" dirty="0"/>
            <a:t>Gerekli İlave Çalışmaların Belirlenmesi</a:t>
          </a:r>
        </a:p>
      </dgm:t>
    </dgm:pt>
    <dgm:pt modelId="{9796E0EE-EF59-4F91-B280-7CBEE7ACC79B}" cxnId="{015313B8-784B-4BA1-8F3D-4B031A607D1D}" type="parTrans">
      <dgm:prSet/>
      <dgm:spPr/>
      <dgm:t>
        <a:bodyPr/>
        <a:lstStyle/>
        <a:p>
          <a:endParaRPr lang="tr-TR" b="1"/>
        </a:p>
      </dgm:t>
    </dgm:pt>
    <dgm:pt modelId="{5356C1E5-9AF6-4875-834D-CD556CBF1D9A}" cxnId="{015313B8-784B-4BA1-8F3D-4B031A607D1D}" type="sibTrans">
      <dgm:prSet/>
      <dgm:spPr/>
      <dgm:t>
        <a:bodyPr/>
        <a:lstStyle/>
        <a:p>
          <a:endParaRPr lang="tr-TR" b="1"/>
        </a:p>
      </dgm:t>
    </dgm:pt>
    <dgm:pt modelId="{99E8146F-76D1-4DC5-A9B8-9354889A78E9}">
      <dgm:prSet/>
      <dgm:spPr/>
      <dgm:t>
        <a:bodyPr/>
        <a:lstStyle/>
        <a:p>
          <a:r>
            <a:rPr lang="tr-TR" b="1" dirty="0"/>
            <a:t>Öğrenci Eğitimlerinin Planlanması ve Gerçekleştirilmesi</a:t>
          </a:r>
        </a:p>
      </dgm:t>
    </dgm:pt>
    <dgm:pt modelId="{8684580B-1BA1-4081-8F68-3938D97AE865}" cxnId="{53E7C062-FDED-454D-A5F7-23B09A652EE9}" type="parTrans">
      <dgm:prSet/>
      <dgm:spPr/>
      <dgm:t>
        <a:bodyPr/>
        <a:lstStyle/>
        <a:p>
          <a:endParaRPr lang="tr-TR" b="1"/>
        </a:p>
      </dgm:t>
    </dgm:pt>
    <dgm:pt modelId="{8C39D9C7-D661-4B5B-8C39-90A846AB5449}" cxnId="{53E7C062-FDED-454D-A5F7-23B09A652EE9}" type="sibTrans">
      <dgm:prSet/>
      <dgm:spPr/>
      <dgm:t>
        <a:bodyPr/>
        <a:lstStyle/>
        <a:p>
          <a:endParaRPr lang="tr-TR" b="1"/>
        </a:p>
      </dgm:t>
    </dgm:pt>
    <dgm:pt modelId="{33F081DA-9638-40A6-9BD0-A04194266F31}">
      <dgm:prSet/>
      <dgm:spPr/>
      <dgm:t>
        <a:bodyPr/>
        <a:lstStyle/>
        <a:p>
          <a:r>
            <a:rPr lang="tr-TR" b="1" dirty="0"/>
            <a:t>EBA ve ÖBA Platformları Üzerinden Bilgilendirmelerin Yapılması </a:t>
          </a:r>
        </a:p>
      </dgm:t>
    </dgm:pt>
    <dgm:pt modelId="{36E6A06C-C332-4710-973B-7B488B8CAF01}" cxnId="{4EF9E455-6015-4D50-84A7-41B30EF8D08D}" type="parTrans">
      <dgm:prSet/>
      <dgm:spPr/>
      <dgm:t>
        <a:bodyPr/>
        <a:lstStyle/>
        <a:p>
          <a:endParaRPr lang="tr-TR" b="1"/>
        </a:p>
      </dgm:t>
    </dgm:pt>
    <dgm:pt modelId="{846E6AF2-F50F-47FD-9C3A-147B0E9CE216}" cxnId="{4EF9E455-6015-4D50-84A7-41B30EF8D08D}" type="sibTrans">
      <dgm:prSet/>
      <dgm:spPr/>
      <dgm:t>
        <a:bodyPr/>
        <a:lstStyle/>
        <a:p>
          <a:endParaRPr lang="tr-TR" b="1"/>
        </a:p>
      </dgm:t>
    </dgm:pt>
    <dgm:pt modelId="{76B3B8C6-4AE1-440A-8086-C17CEB388164}">
      <dgm:prSet/>
      <dgm:spPr/>
      <dgm:t>
        <a:bodyPr/>
        <a:lstStyle/>
        <a:p>
          <a:r>
            <a:rPr lang="tr-TR" b="1"/>
            <a:t>Eğitici Eğitimlerinin Planlanması</a:t>
          </a:r>
          <a:endParaRPr lang="tr-TR" b="1" dirty="0"/>
        </a:p>
      </dgm:t>
    </dgm:pt>
    <dgm:pt modelId="{EA83DE2D-586D-46FE-934B-51663BE5DB53}" cxnId="{7B4F9CBE-58A6-496A-8413-E88E3B3270A5}" type="parTrans">
      <dgm:prSet/>
      <dgm:spPr/>
      <dgm:t>
        <a:bodyPr/>
        <a:lstStyle/>
        <a:p>
          <a:endParaRPr lang="tr-TR" b="1"/>
        </a:p>
      </dgm:t>
    </dgm:pt>
    <dgm:pt modelId="{490420F9-0B78-4B71-A207-F2A51EFAAF28}" cxnId="{7B4F9CBE-58A6-496A-8413-E88E3B3270A5}" type="sibTrans">
      <dgm:prSet/>
      <dgm:spPr/>
      <dgm:t>
        <a:bodyPr/>
        <a:lstStyle/>
        <a:p>
          <a:endParaRPr lang="tr-TR" b="1"/>
        </a:p>
      </dgm:t>
    </dgm:pt>
    <dgm:pt modelId="{DB99FDF4-1E0E-4F11-95CC-AEEBBA5F80F8}">
      <dgm:prSet/>
      <dgm:spPr/>
      <dgm:t>
        <a:bodyPr/>
        <a:lstStyle/>
        <a:p>
          <a:r>
            <a:rPr lang="tr-TR" b="1"/>
            <a:t>Tüm Kademeler için Eğitim Setlerinin Hazırlanması</a:t>
          </a:r>
          <a:endParaRPr lang="tr-TR" b="1" dirty="0"/>
        </a:p>
      </dgm:t>
    </dgm:pt>
    <dgm:pt modelId="{9125B02B-8266-4804-9143-31DB92B4FB82}" cxnId="{8CC03193-73C9-4FCD-BCF6-30855933D0C2}" type="parTrans">
      <dgm:prSet/>
      <dgm:spPr/>
      <dgm:t>
        <a:bodyPr/>
        <a:lstStyle/>
        <a:p>
          <a:endParaRPr lang="tr-TR" b="1"/>
        </a:p>
      </dgm:t>
    </dgm:pt>
    <dgm:pt modelId="{F8EB36F6-154B-4171-BC20-F94E46924334}" cxnId="{8CC03193-73C9-4FCD-BCF6-30855933D0C2}" type="sibTrans">
      <dgm:prSet/>
      <dgm:spPr/>
      <dgm:t>
        <a:bodyPr/>
        <a:lstStyle/>
        <a:p>
          <a:endParaRPr lang="tr-TR" b="1"/>
        </a:p>
      </dgm:t>
    </dgm:pt>
    <dgm:pt modelId="{A1DC3C22-C0C9-4757-ACC4-F8804D86CC7B}" type="pres">
      <dgm:prSet presAssocID="{3FA5E5D3-59FB-4CBC-8E8B-C7467E4BE60A}" presName="Name0" presStyleCnt="0">
        <dgm:presLayoutVars>
          <dgm:dir/>
          <dgm:resizeHandles val="exact"/>
        </dgm:presLayoutVars>
      </dgm:prSet>
      <dgm:spPr/>
      <dgm:t>
        <a:bodyPr/>
        <a:lstStyle/>
        <a:p>
          <a:endParaRPr lang="tr-TR"/>
        </a:p>
      </dgm:t>
    </dgm:pt>
    <dgm:pt modelId="{303667A9-B89B-4EDB-BF56-641286D095DB}" type="pres">
      <dgm:prSet presAssocID="{3FA5E5D3-59FB-4CBC-8E8B-C7467E4BE60A}" presName="fgShape" presStyleLbl="fgShp" presStyleIdx="0" presStyleCnt="1"/>
      <dgm:spPr/>
    </dgm:pt>
    <dgm:pt modelId="{9B522D5F-FDB7-4C1E-BB7B-674B09AB2F4F}" type="pres">
      <dgm:prSet presAssocID="{3FA5E5D3-59FB-4CBC-8E8B-C7467E4BE60A}" presName="linComp" presStyleCnt="0"/>
      <dgm:spPr/>
    </dgm:pt>
    <dgm:pt modelId="{23575AED-1C6C-4023-B9E1-05FB0869F817}" type="pres">
      <dgm:prSet presAssocID="{DB99FDF4-1E0E-4F11-95CC-AEEBBA5F80F8}" presName="compNode" presStyleCnt="0"/>
      <dgm:spPr/>
    </dgm:pt>
    <dgm:pt modelId="{7BBBFBAD-4BF9-4A22-A038-9079153A7EE2}" type="pres">
      <dgm:prSet presAssocID="{DB99FDF4-1E0E-4F11-95CC-AEEBBA5F80F8}" presName="bkgdShape" presStyleLbl="node1" presStyleIdx="0" presStyleCnt="7"/>
      <dgm:spPr/>
      <dgm:t>
        <a:bodyPr/>
        <a:lstStyle/>
        <a:p>
          <a:endParaRPr lang="tr-TR"/>
        </a:p>
      </dgm:t>
    </dgm:pt>
    <dgm:pt modelId="{26D12382-D3BE-4300-8C4D-62AD1ABA30FF}" type="pres">
      <dgm:prSet presAssocID="{DB99FDF4-1E0E-4F11-95CC-AEEBBA5F80F8}" presName="nodeTx" presStyleLbl="node1" presStyleIdx="0" presStyleCnt="7">
        <dgm:presLayoutVars>
          <dgm:bulletEnabled val="1"/>
        </dgm:presLayoutVars>
      </dgm:prSet>
      <dgm:spPr/>
      <dgm:t>
        <a:bodyPr/>
        <a:lstStyle/>
        <a:p>
          <a:endParaRPr lang="tr-TR"/>
        </a:p>
      </dgm:t>
    </dgm:pt>
    <dgm:pt modelId="{1D104F3E-84F5-44AF-9BFA-60BDC6AC083C}" type="pres">
      <dgm:prSet presAssocID="{DB99FDF4-1E0E-4F11-95CC-AEEBBA5F80F8}" presName="invisiNode" presStyleLbl="node1" presStyleIdx="0" presStyleCnt="7"/>
      <dgm:spPr/>
    </dgm:pt>
    <dgm:pt modelId="{5C74749A-7E8F-4F0F-8D6F-FCB2A79C57BB}" type="pres">
      <dgm:prSet presAssocID="{DB99FDF4-1E0E-4F11-95CC-AEEBBA5F80F8}" presName="imagNode" presStyleLbl="fgImgPlace1" presStyleIdx="0" presStyleCnt="7" custLinFactNeighborX="-4111" custLinFactNeighborY="880"/>
      <dgm:spPr>
        <a:blipFill rotWithShape="1">
          <a:blip xmlns:r="http://schemas.openxmlformats.org/officeDocument/2006/relationships" r:embed="rId1"/>
          <a:stretch>
            <a:fillRect/>
          </a:stretch>
        </a:blipFill>
      </dgm:spPr>
    </dgm:pt>
    <dgm:pt modelId="{D287C384-E071-45D5-8DFB-DC5CA7765689}" type="pres">
      <dgm:prSet presAssocID="{F8EB36F6-154B-4171-BC20-F94E46924334}" presName="sibTrans" presStyleLbl="sibTrans2D1" presStyleIdx="0" presStyleCnt="0"/>
      <dgm:spPr/>
      <dgm:t>
        <a:bodyPr/>
        <a:lstStyle/>
        <a:p>
          <a:endParaRPr lang="tr-TR"/>
        </a:p>
      </dgm:t>
    </dgm:pt>
    <dgm:pt modelId="{8E0FA30E-20D9-42B5-A8AB-51AA74709B70}" type="pres">
      <dgm:prSet presAssocID="{2AE921C8-9264-444B-BA51-CBCD66228540}" presName="compNode" presStyleCnt="0"/>
      <dgm:spPr/>
    </dgm:pt>
    <dgm:pt modelId="{0FF52047-A219-46A1-9C09-64B83B58EA10}" type="pres">
      <dgm:prSet presAssocID="{2AE921C8-9264-444B-BA51-CBCD66228540}" presName="bkgdShape" presStyleLbl="node1" presStyleIdx="1" presStyleCnt="7"/>
      <dgm:spPr/>
      <dgm:t>
        <a:bodyPr/>
        <a:lstStyle/>
        <a:p>
          <a:endParaRPr lang="tr-TR"/>
        </a:p>
      </dgm:t>
    </dgm:pt>
    <dgm:pt modelId="{A2E31280-24BF-4F1C-B77F-6ADE3472C779}" type="pres">
      <dgm:prSet presAssocID="{2AE921C8-9264-444B-BA51-CBCD66228540}" presName="nodeTx" presStyleLbl="node1" presStyleIdx="1" presStyleCnt="7">
        <dgm:presLayoutVars>
          <dgm:bulletEnabled val="1"/>
        </dgm:presLayoutVars>
      </dgm:prSet>
      <dgm:spPr/>
      <dgm:t>
        <a:bodyPr/>
        <a:lstStyle/>
        <a:p>
          <a:endParaRPr lang="tr-TR"/>
        </a:p>
      </dgm:t>
    </dgm:pt>
    <dgm:pt modelId="{78F55723-0F30-4B13-9388-F4D8E733E01A}" type="pres">
      <dgm:prSet presAssocID="{2AE921C8-9264-444B-BA51-CBCD66228540}" presName="invisiNode" presStyleLbl="node1" presStyleIdx="1" presStyleCnt="7"/>
      <dgm:spPr/>
    </dgm:pt>
    <dgm:pt modelId="{7DA3F6A0-5CF2-4D3E-993D-0BDAF5AAE0A1}" type="pres">
      <dgm:prSet presAssocID="{2AE921C8-9264-444B-BA51-CBCD66228540}" presName="imagNode" presStyleLbl="fgImgPlace1" presStyleIdx="1" presStyleCnt="7"/>
      <dgm:spPr>
        <a:blipFill rotWithShape="1">
          <a:blip xmlns:r="http://schemas.openxmlformats.org/officeDocument/2006/relationships" r:embed="rId2"/>
          <a:stretch>
            <a:fillRect/>
          </a:stretch>
        </a:blipFill>
      </dgm:spPr>
    </dgm:pt>
    <dgm:pt modelId="{316A88CA-582F-4886-B1C3-331EDECF3249}" type="pres">
      <dgm:prSet presAssocID="{FA993EFB-140E-442A-B94D-12E3B53E012D}" presName="sibTrans" presStyleLbl="sibTrans2D1" presStyleIdx="0" presStyleCnt="0"/>
      <dgm:spPr/>
      <dgm:t>
        <a:bodyPr/>
        <a:lstStyle/>
        <a:p>
          <a:endParaRPr lang="tr-TR"/>
        </a:p>
      </dgm:t>
    </dgm:pt>
    <dgm:pt modelId="{0B15057A-F85A-4CB2-B4FD-0E694C5320F6}" type="pres">
      <dgm:prSet presAssocID="{76B3B8C6-4AE1-440A-8086-C17CEB388164}" presName="compNode" presStyleCnt="0"/>
      <dgm:spPr/>
    </dgm:pt>
    <dgm:pt modelId="{BF98F6BC-0E44-4377-B536-4FD4F20A6918}" type="pres">
      <dgm:prSet presAssocID="{76B3B8C6-4AE1-440A-8086-C17CEB388164}" presName="bkgdShape" presStyleLbl="node1" presStyleIdx="2" presStyleCnt="7"/>
      <dgm:spPr/>
      <dgm:t>
        <a:bodyPr/>
        <a:lstStyle/>
        <a:p>
          <a:endParaRPr lang="tr-TR"/>
        </a:p>
      </dgm:t>
    </dgm:pt>
    <dgm:pt modelId="{E0B2427A-E53E-4C8E-9260-7BB50109C2DD}" type="pres">
      <dgm:prSet presAssocID="{76B3B8C6-4AE1-440A-8086-C17CEB388164}" presName="nodeTx" presStyleLbl="node1" presStyleIdx="2" presStyleCnt="7">
        <dgm:presLayoutVars>
          <dgm:bulletEnabled val="1"/>
        </dgm:presLayoutVars>
      </dgm:prSet>
      <dgm:spPr/>
      <dgm:t>
        <a:bodyPr/>
        <a:lstStyle/>
        <a:p>
          <a:endParaRPr lang="tr-TR"/>
        </a:p>
      </dgm:t>
    </dgm:pt>
    <dgm:pt modelId="{E866ADF8-1CAF-4F2E-A336-2D57421823C0}" type="pres">
      <dgm:prSet presAssocID="{76B3B8C6-4AE1-440A-8086-C17CEB388164}" presName="invisiNode" presStyleLbl="node1" presStyleIdx="2" presStyleCnt="7"/>
      <dgm:spPr/>
    </dgm:pt>
    <dgm:pt modelId="{50709216-BFB5-4E0E-85A8-7F685EAD0CBC}" type="pres">
      <dgm:prSet presAssocID="{76B3B8C6-4AE1-440A-8086-C17CEB388164}" presName="imagNode" presStyleLbl="fgImgPlace1" presStyleIdx="2" presStyleCnt="7"/>
      <dgm:spPr>
        <a:blipFill rotWithShape="1">
          <a:blip xmlns:r="http://schemas.openxmlformats.org/officeDocument/2006/relationships" r:embed="rId3"/>
          <a:stretch>
            <a:fillRect/>
          </a:stretch>
        </a:blipFill>
      </dgm:spPr>
    </dgm:pt>
    <dgm:pt modelId="{4A3B4D48-F356-441F-9338-11EE2E4004FE}" type="pres">
      <dgm:prSet presAssocID="{490420F9-0B78-4B71-A207-F2A51EFAAF28}" presName="sibTrans" presStyleLbl="sibTrans2D1" presStyleIdx="0" presStyleCnt="0"/>
      <dgm:spPr/>
      <dgm:t>
        <a:bodyPr/>
        <a:lstStyle/>
        <a:p>
          <a:endParaRPr lang="tr-TR"/>
        </a:p>
      </dgm:t>
    </dgm:pt>
    <dgm:pt modelId="{5860F171-7998-4185-9504-00282D86FF78}" type="pres">
      <dgm:prSet presAssocID="{99E8146F-76D1-4DC5-A9B8-9354889A78E9}" presName="compNode" presStyleCnt="0"/>
      <dgm:spPr/>
    </dgm:pt>
    <dgm:pt modelId="{C562FAB9-9033-4F4D-AAA6-C66A9482FF47}" type="pres">
      <dgm:prSet presAssocID="{99E8146F-76D1-4DC5-A9B8-9354889A78E9}" presName="bkgdShape" presStyleLbl="node1" presStyleIdx="3" presStyleCnt="7"/>
      <dgm:spPr/>
      <dgm:t>
        <a:bodyPr/>
        <a:lstStyle/>
        <a:p>
          <a:endParaRPr lang="tr-TR"/>
        </a:p>
      </dgm:t>
    </dgm:pt>
    <dgm:pt modelId="{D5F81841-C20F-4BDF-BCB3-D195FD5BACAF}" type="pres">
      <dgm:prSet presAssocID="{99E8146F-76D1-4DC5-A9B8-9354889A78E9}" presName="nodeTx" presStyleLbl="node1" presStyleIdx="3" presStyleCnt="7">
        <dgm:presLayoutVars>
          <dgm:bulletEnabled val="1"/>
        </dgm:presLayoutVars>
      </dgm:prSet>
      <dgm:spPr/>
      <dgm:t>
        <a:bodyPr/>
        <a:lstStyle/>
        <a:p>
          <a:endParaRPr lang="tr-TR"/>
        </a:p>
      </dgm:t>
    </dgm:pt>
    <dgm:pt modelId="{EAB1331A-D5E1-498B-85E6-FAB93593A1F5}" type="pres">
      <dgm:prSet presAssocID="{99E8146F-76D1-4DC5-A9B8-9354889A78E9}" presName="invisiNode" presStyleLbl="node1" presStyleIdx="3" presStyleCnt="7"/>
      <dgm:spPr/>
    </dgm:pt>
    <dgm:pt modelId="{56CCC5A4-A368-4F37-9325-CE2DCCB0EB8C}" type="pres">
      <dgm:prSet presAssocID="{99E8146F-76D1-4DC5-A9B8-9354889A78E9}" presName="imagNode" presStyleLbl="fgImgPlace1" presStyleIdx="3" presStyleCnt="7"/>
      <dgm:spPr>
        <a:blipFill rotWithShape="1">
          <a:blip xmlns:r="http://schemas.openxmlformats.org/officeDocument/2006/relationships" r:embed="rId4"/>
          <a:stretch>
            <a:fillRect/>
          </a:stretch>
        </a:blipFill>
      </dgm:spPr>
    </dgm:pt>
    <dgm:pt modelId="{93713F1E-D594-4DEF-BC37-B6FB9295D2B5}" type="pres">
      <dgm:prSet presAssocID="{8C39D9C7-D661-4B5B-8C39-90A846AB5449}" presName="sibTrans" presStyleLbl="sibTrans2D1" presStyleIdx="0" presStyleCnt="0"/>
      <dgm:spPr/>
      <dgm:t>
        <a:bodyPr/>
        <a:lstStyle/>
        <a:p>
          <a:endParaRPr lang="tr-TR"/>
        </a:p>
      </dgm:t>
    </dgm:pt>
    <dgm:pt modelId="{BCDDBC63-0978-4961-B331-0CDA5AEA70E7}" type="pres">
      <dgm:prSet presAssocID="{33F081DA-9638-40A6-9BD0-A04194266F31}" presName="compNode" presStyleCnt="0"/>
      <dgm:spPr/>
    </dgm:pt>
    <dgm:pt modelId="{82D3311F-BC4F-4C2F-ADEE-C60154474A82}" type="pres">
      <dgm:prSet presAssocID="{33F081DA-9638-40A6-9BD0-A04194266F31}" presName="bkgdShape" presStyleLbl="node1" presStyleIdx="4" presStyleCnt="7"/>
      <dgm:spPr/>
      <dgm:t>
        <a:bodyPr/>
        <a:lstStyle/>
        <a:p>
          <a:endParaRPr lang="tr-TR"/>
        </a:p>
      </dgm:t>
    </dgm:pt>
    <dgm:pt modelId="{E7682F3D-AD89-4D76-9DD3-DE9603497D72}" type="pres">
      <dgm:prSet presAssocID="{33F081DA-9638-40A6-9BD0-A04194266F31}" presName="nodeTx" presStyleLbl="node1" presStyleIdx="4" presStyleCnt="7">
        <dgm:presLayoutVars>
          <dgm:bulletEnabled val="1"/>
        </dgm:presLayoutVars>
      </dgm:prSet>
      <dgm:spPr/>
      <dgm:t>
        <a:bodyPr/>
        <a:lstStyle/>
        <a:p>
          <a:endParaRPr lang="tr-TR"/>
        </a:p>
      </dgm:t>
    </dgm:pt>
    <dgm:pt modelId="{7FA4AE0A-DAD6-43C2-A609-63D382556C35}" type="pres">
      <dgm:prSet presAssocID="{33F081DA-9638-40A6-9BD0-A04194266F31}" presName="invisiNode" presStyleLbl="node1" presStyleIdx="4" presStyleCnt="7"/>
      <dgm:spPr/>
    </dgm:pt>
    <dgm:pt modelId="{8AD23FB2-B45E-4A8E-9061-291AECBADA02}" type="pres">
      <dgm:prSet presAssocID="{33F081DA-9638-40A6-9BD0-A04194266F31}" presName="imagNode" presStyleLbl="fgImgPlace1" presStyleIdx="4" presStyleCnt="7"/>
      <dgm:spPr>
        <a:blipFill rotWithShape="1">
          <a:blip xmlns:r="http://schemas.openxmlformats.org/officeDocument/2006/relationships" r:embed="rId5"/>
          <a:stretch>
            <a:fillRect/>
          </a:stretch>
        </a:blipFill>
      </dgm:spPr>
    </dgm:pt>
    <dgm:pt modelId="{EDB73D4F-3199-47D2-ACE4-8449E0AE8AD1}" type="pres">
      <dgm:prSet presAssocID="{846E6AF2-F50F-47FD-9C3A-147B0E9CE216}" presName="sibTrans" presStyleLbl="sibTrans2D1" presStyleIdx="0" presStyleCnt="0"/>
      <dgm:spPr/>
      <dgm:t>
        <a:bodyPr/>
        <a:lstStyle/>
        <a:p>
          <a:endParaRPr lang="tr-TR"/>
        </a:p>
      </dgm:t>
    </dgm:pt>
    <dgm:pt modelId="{9B5D1283-B656-475F-8805-7B9FBF1C412C}" type="pres">
      <dgm:prSet presAssocID="{66471EE1-F9CD-4332-A3CC-577D7E4DA76E}" presName="compNode" presStyleCnt="0"/>
      <dgm:spPr/>
    </dgm:pt>
    <dgm:pt modelId="{1835D779-2F55-403B-926D-451A5EF38711}" type="pres">
      <dgm:prSet presAssocID="{66471EE1-F9CD-4332-A3CC-577D7E4DA76E}" presName="bkgdShape" presStyleLbl="node1" presStyleIdx="5" presStyleCnt="7"/>
      <dgm:spPr/>
      <dgm:t>
        <a:bodyPr/>
        <a:lstStyle/>
        <a:p>
          <a:endParaRPr lang="tr-TR"/>
        </a:p>
      </dgm:t>
    </dgm:pt>
    <dgm:pt modelId="{6D0B272C-2798-415A-8F57-930B52C565B9}" type="pres">
      <dgm:prSet presAssocID="{66471EE1-F9CD-4332-A3CC-577D7E4DA76E}" presName="nodeTx" presStyleLbl="node1" presStyleIdx="5" presStyleCnt="7">
        <dgm:presLayoutVars>
          <dgm:bulletEnabled val="1"/>
        </dgm:presLayoutVars>
      </dgm:prSet>
      <dgm:spPr/>
      <dgm:t>
        <a:bodyPr/>
        <a:lstStyle/>
        <a:p>
          <a:endParaRPr lang="tr-TR"/>
        </a:p>
      </dgm:t>
    </dgm:pt>
    <dgm:pt modelId="{0259FD71-5ED1-4349-8545-181DC6472DCE}" type="pres">
      <dgm:prSet presAssocID="{66471EE1-F9CD-4332-A3CC-577D7E4DA76E}" presName="invisiNode" presStyleLbl="node1" presStyleIdx="5" presStyleCnt="7"/>
      <dgm:spPr/>
    </dgm:pt>
    <dgm:pt modelId="{568FC777-71E7-4452-BF04-861CA9EAF776}" type="pres">
      <dgm:prSet presAssocID="{66471EE1-F9CD-4332-A3CC-577D7E4DA76E}" presName="imagNode" presStyleLbl="fgImgPlace1" presStyleIdx="5" presStyleCnt="7"/>
      <dgm:spPr>
        <a:blipFill rotWithShape="1">
          <a:blip xmlns:r="http://schemas.openxmlformats.org/officeDocument/2006/relationships" r:embed="rId6"/>
          <a:stretch>
            <a:fillRect/>
          </a:stretch>
        </a:blipFill>
      </dgm:spPr>
    </dgm:pt>
    <dgm:pt modelId="{C007C022-BF4B-42C2-A313-8FDF4C7CC64A}" type="pres">
      <dgm:prSet presAssocID="{A69798B4-A41B-45EA-A88A-13E9839645E9}" presName="sibTrans" presStyleLbl="sibTrans2D1" presStyleIdx="0" presStyleCnt="0"/>
      <dgm:spPr/>
      <dgm:t>
        <a:bodyPr/>
        <a:lstStyle/>
        <a:p>
          <a:endParaRPr lang="tr-TR"/>
        </a:p>
      </dgm:t>
    </dgm:pt>
    <dgm:pt modelId="{1DE20F55-6D6F-4967-888B-67BA11A9ADD3}" type="pres">
      <dgm:prSet presAssocID="{D5988902-DAB1-4CD3-B9E9-A604510ED6A5}" presName="compNode" presStyleCnt="0"/>
      <dgm:spPr/>
    </dgm:pt>
    <dgm:pt modelId="{13B5B82A-B18D-4593-8C8D-61E1E20A2E36}" type="pres">
      <dgm:prSet presAssocID="{D5988902-DAB1-4CD3-B9E9-A604510ED6A5}" presName="bkgdShape" presStyleLbl="node1" presStyleIdx="6" presStyleCnt="7" custLinFactNeighborX="81299"/>
      <dgm:spPr/>
      <dgm:t>
        <a:bodyPr/>
        <a:lstStyle/>
        <a:p>
          <a:endParaRPr lang="tr-TR"/>
        </a:p>
      </dgm:t>
    </dgm:pt>
    <dgm:pt modelId="{D159BD5C-79F0-4E56-B3EB-4E256FE3A7C1}" type="pres">
      <dgm:prSet presAssocID="{D5988902-DAB1-4CD3-B9E9-A604510ED6A5}" presName="nodeTx" presStyleLbl="node1" presStyleIdx="6" presStyleCnt="7">
        <dgm:presLayoutVars>
          <dgm:bulletEnabled val="1"/>
        </dgm:presLayoutVars>
      </dgm:prSet>
      <dgm:spPr/>
      <dgm:t>
        <a:bodyPr/>
        <a:lstStyle/>
        <a:p>
          <a:endParaRPr lang="tr-TR"/>
        </a:p>
      </dgm:t>
    </dgm:pt>
    <dgm:pt modelId="{92467208-2F86-4ABA-81B4-00F6CA3EAA06}" type="pres">
      <dgm:prSet presAssocID="{D5988902-DAB1-4CD3-B9E9-A604510ED6A5}" presName="invisiNode" presStyleLbl="node1" presStyleIdx="6" presStyleCnt="7"/>
      <dgm:spPr/>
    </dgm:pt>
    <dgm:pt modelId="{D0EA5D91-D4F2-4EA1-8E35-076A33E51BDF}" type="pres">
      <dgm:prSet presAssocID="{D5988902-DAB1-4CD3-B9E9-A604510ED6A5}" presName="imagNode" presStyleLbl="fgImgPlace1" presStyleIdx="6" presStyleCnt="7"/>
      <dgm:spPr>
        <a:blipFill rotWithShape="1">
          <a:blip xmlns:r="http://schemas.openxmlformats.org/officeDocument/2006/relationships" r:embed="rId7"/>
          <a:stretch>
            <a:fillRect/>
          </a:stretch>
        </a:blipFill>
      </dgm:spPr>
    </dgm:pt>
  </dgm:ptLst>
  <dgm:cxnLst>
    <dgm:cxn modelId="{6CEEC0AE-A673-45CB-9268-4A73E4DFA0CB}" type="presOf" srcId="{8C39D9C7-D661-4B5B-8C39-90A846AB5449}" destId="{93713F1E-D594-4DEF-BC37-B6FB9295D2B5}" srcOrd="0" destOrd="0" presId="urn:microsoft.com/office/officeart/2005/8/layout/hList7#1"/>
    <dgm:cxn modelId="{28AD45A3-10D3-494C-A67C-39F68C3A9151}" type="presOf" srcId="{490420F9-0B78-4B71-A207-F2A51EFAAF28}" destId="{4A3B4D48-F356-441F-9338-11EE2E4004FE}" srcOrd="0" destOrd="0" presId="urn:microsoft.com/office/officeart/2005/8/layout/hList7#1"/>
    <dgm:cxn modelId="{FCE2845C-E216-462B-AAC1-B79AFDD2F89B}" type="presOf" srcId="{3FA5E5D3-59FB-4CBC-8E8B-C7467E4BE60A}" destId="{A1DC3C22-C0C9-4757-ACC4-F8804D86CC7B}" srcOrd="0" destOrd="0" presId="urn:microsoft.com/office/officeart/2005/8/layout/hList7#1"/>
    <dgm:cxn modelId="{F91905AF-2BA2-4FFD-B767-C8926AC502EE}" type="presOf" srcId="{846E6AF2-F50F-47FD-9C3A-147B0E9CE216}" destId="{EDB73D4F-3199-47D2-ACE4-8449E0AE8AD1}" srcOrd="0" destOrd="0" presId="urn:microsoft.com/office/officeart/2005/8/layout/hList7#1"/>
    <dgm:cxn modelId="{56158024-DFD7-4A4A-8186-A0CB7EAF05FF}" type="presOf" srcId="{D5988902-DAB1-4CD3-B9E9-A604510ED6A5}" destId="{13B5B82A-B18D-4593-8C8D-61E1E20A2E36}" srcOrd="0" destOrd="0" presId="urn:microsoft.com/office/officeart/2005/8/layout/hList7#1"/>
    <dgm:cxn modelId="{898BB0E9-1A16-4E49-8CE9-162817E02FB0}" type="presOf" srcId="{DB99FDF4-1E0E-4F11-95CC-AEEBBA5F80F8}" destId="{7BBBFBAD-4BF9-4A22-A038-9079153A7EE2}" srcOrd="0" destOrd="0" presId="urn:microsoft.com/office/officeart/2005/8/layout/hList7#1"/>
    <dgm:cxn modelId="{D58B77F9-892E-46B2-883B-5A83E7881990}" type="presOf" srcId="{76B3B8C6-4AE1-440A-8086-C17CEB388164}" destId="{E0B2427A-E53E-4C8E-9260-7BB50109C2DD}" srcOrd="1" destOrd="0" presId="urn:microsoft.com/office/officeart/2005/8/layout/hList7#1"/>
    <dgm:cxn modelId="{242BCF18-A696-410D-92AA-CE299ECB2A32}" type="presOf" srcId="{99E8146F-76D1-4DC5-A9B8-9354889A78E9}" destId="{C562FAB9-9033-4F4D-AAA6-C66A9482FF47}" srcOrd="0" destOrd="0" presId="urn:microsoft.com/office/officeart/2005/8/layout/hList7#1"/>
    <dgm:cxn modelId="{D9F96D18-4DF6-486D-9312-FFEAF3900E64}" type="presOf" srcId="{DB99FDF4-1E0E-4F11-95CC-AEEBBA5F80F8}" destId="{26D12382-D3BE-4300-8C4D-62AD1ABA30FF}" srcOrd="1" destOrd="0" presId="urn:microsoft.com/office/officeart/2005/8/layout/hList7#1"/>
    <dgm:cxn modelId="{A88B2435-3B8D-47AE-B104-5A9DD810D392}" type="presOf" srcId="{D5988902-DAB1-4CD3-B9E9-A604510ED6A5}" destId="{D159BD5C-79F0-4E56-B3EB-4E256FE3A7C1}" srcOrd="1" destOrd="0" presId="urn:microsoft.com/office/officeart/2005/8/layout/hList7#1"/>
    <dgm:cxn modelId="{279E992A-B3A9-4F6C-959C-F3BD7C6AA1DC}" type="presOf" srcId="{99E8146F-76D1-4DC5-A9B8-9354889A78E9}" destId="{D5F81841-C20F-4BDF-BCB3-D195FD5BACAF}" srcOrd="1" destOrd="0" presId="urn:microsoft.com/office/officeart/2005/8/layout/hList7#1"/>
    <dgm:cxn modelId="{7A1CA982-147C-4E66-A8B8-424FFCBAD323}" type="presOf" srcId="{33F081DA-9638-40A6-9BD0-A04194266F31}" destId="{82D3311F-BC4F-4C2F-ADEE-C60154474A82}" srcOrd="0" destOrd="0" presId="urn:microsoft.com/office/officeart/2005/8/layout/hList7#1"/>
    <dgm:cxn modelId="{F23DD251-40FF-483D-9D9E-AB605499B006}" type="presOf" srcId="{FA993EFB-140E-442A-B94D-12E3B53E012D}" destId="{316A88CA-582F-4886-B1C3-331EDECF3249}" srcOrd="0" destOrd="0" presId="urn:microsoft.com/office/officeart/2005/8/layout/hList7#1"/>
    <dgm:cxn modelId="{4EF9E455-6015-4D50-84A7-41B30EF8D08D}" srcId="{3FA5E5D3-59FB-4CBC-8E8B-C7467E4BE60A}" destId="{33F081DA-9638-40A6-9BD0-A04194266F31}" srcOrd="4" destOrd="0" parTransId="{36E6A06C-C332-4710-973B-7B488B8CAF01}" sibTransId="{846E6AF2-F50F-47FD-9C3A-147B0E9CE216}"/>
    <dgm:cxn modelId="{BE88C5CB-0CA6-4F89-8E35-31F4B6CCDAD9}" type="presOf" srcId="{76B3B8C6-4AE1-440A-8086-C17CEB388164}" destId="{BF98F6BC-0E44-4377-B536-4FD4F20A6918}" srcOrd="0" destOrd="0" presId="urn:microsoft.com/office/officeart/2005/8/layout/hList7#1"/>
    <dgm:cxn modelId="{8CC03193-73C9-4FCD-BCF6-30855933D0C2}" srcId="{3FA5E5D3-59FB-4CBC-8E8B-C7467E4BE60A}" destId="{DB99FDF4-1E0E-4F11-95CC-AEEBBA5F80F8}" srcOrd="0" destOrd="0" parTransId="{9125B02B-8266-4804-9143-31DB92B4FB82}" sibTransId="{F8EB36F6-154B-4171-BC20-F94E46924334}"/>
    <dgm:cxn modelId="{D332DF63-D5B7-4D0B-BD2D-6E1B2162DCC8}" type="presOf" srcId="{A69798B4-A41B-45EA-A88A-13E9839645E9}" destId="{C007C022-BF4B-42C2-A313-8FDF4C7CC64A}" srcOrd="0" destOrd="0" presId="urn:microsoft.com/office/officeart/2005/8/layout/hList7#1"/>
    <dgm:cxn modelId="{835DF9B9-A5E7-46D4-B1A1-BB574C9DD9EA}" type="presOf" srcId="{66471EE1-F9CD-4332-A3CC-577D7E4DA76E}" destId="{6D0B272C-2798-415A-8F57-930B52C565B9}" srcOrd="1" destOrd="0" presId="urn:microsoft.com/office/officeart/2005/8/layout/hList7#1"/>
    <dgm:cxn modelId="{DA15C4C7-453B-4D7E-9954-FFD0F628CBBC}" type="presOf" srcId="{F8EB36F6-154B-4171-BC20-F94E46924334}" destId="{D287C384-E071-45D5-8DFB-DC5CA7765689}" srcOrd="0" destOrd="0" presId="urn:microsoft.com/office/officeart/2005/8/layout/hList7#1"/>
    <dgm:cxn modelId="{53E7C062-FDED-454D-A5F7-23B09A652EE9}" srcId="{3FA5E5D3-59FB-4CBC-8E8B-C7467E4BE60A}" destId="{99E8146F-76D1-4DC5-A9B8-9354889A78E9}" srcOrd="3" destOrd="0" parTransId="{8684580B-1BA1-4081-8F68-3938D97AE865}" sibTransId="{8C39D9C7-D661-4B5B-8C39-90A846AB5449}"/>
    <dgm:cxn modelId="{62CE4291-6855-4C28-AE2D-BFFC679BA900}" type="presOf" srcId="{66471EE1-F9CD-4332-A3CC-577D7E4DA76E}" destId="{1835D779-2F55-403B-926D-451A5EF38711}" srcOrd="0" destOrd="0" presId="urn:microsoft.com/office/officeart/2005/8/layout/hList7#1"/>
    <dgm:cxn modelId="{09D5BF3A-1CC2-4ADE-8CF5-D6CCED95A909}" type="presOf" srcId="{2AE921C8-9264-444B-BA51-CBCD66228540}" destId="{A2E31280-24BF-4F1C-B77F-6ADE3472C779}" srcOrd="1" destOrd="0" presId="urn:microsoft.com/office/officeart/2005/8/layout/hList7#1"/>
    <dgm:cxn modelId="{2E7FA23C-6DBC-4103-A085-57F2A055B4CB}" srcId="{3FA5E5D3-59FB-4CBC-8E8B-C7467E4BE60A}" destId="{2AE921C8-9264-444B-BA51-CBCD66228540}" srcOrd="1" destOrd="0" parTransId="{3CC735DD-E5E9-4AA7-81CD-2F56FD76B2BD}" sibTransId="{FA993EFB-140E-442A-B94D-12E3B53E012D}"/>
    <dgm:cxn modelId="{23C517B6-DAB5-4F11-B525-8E97F65A343B}" type="presOf" srcId="{2AE921C8-9264-444B-BA51-CBCD66228540}" destId="{0FF52047-A219-46A1-9C09-64B83B58EA10}" srcOrd="0" destOrd="0" presId="urn:microsoft.com/office/officeart/2005/8/layout/hList7#1"/>
    <dgm:cxn modelId="{09582CE4-8E2C-43BA-A8B4-10E7D2FC620A}" srcId="{3FA5E5D3-59FB-4CBC-8E8B-C7467E4BE60A}" destId="{66471EE1-F9CD-4332-A3CC-577D7E4DA76E}" srcOrd="5" destOrd="0" parTransId="{9EFBF0B2-B14D-4DCE-8D3B-DEA0031DCA12}" sibTransId="{A69798B4-A41B-45EA-A88A-13E9839645E9}"/>
    <dgm:cxn modelId="{CA474AF3-A2C6-4279-B07C-0FB67234F5CD}" type="presOf" srcId="{33F081DA-9638-40A6-9BD0-A04194266F31}" destId="{E7682F3D-AD89-4D76-9DD3-DE9603497D72}" srcOrd="1" destOrd="0" presId="urn:microsoft.com/office/officeart/2005/8/layout/hList7#1"/>
    <dgm:cxn modelId="{015313B8-784B-4BA1-8F3D-4B031A607D1D}" srcId="{3FA5E5D3-59FB-4CBC-8E8B-C7467E4BE60A}" destId="{D5988902-DAB1-4CD3-B9E9-A604510ED6A5}" srcOrd="6" destOrd="0" parTransId="{9796E0EE-EF59-4F91-B280-7CBEE7ACC79B}" sibTransId="{5356C1E5-9AF6-4875-834D-CD556CBF1D9A}"/>
    <dgm:cxn modelId="{7B4F9CBE-58A6-496A-8413-E88E3B3270A5}" srcId="{3FA5E5D3-59FB-4CBC-8E8B-C7467E4BE60A}" destId="{76B3B8C6-4AE1-440A-8086-C17CEB388164}" srcOrd="2" destOrd="0" parTransId="{EA83DE2D-586D-46FE-934B-51663BE5DB53}" sibTransId="{490420F9-0B78-4B71-A207-F2A51EFAAF28}"/>
    <dgm:cxn modelId="{AC11CF50-2922-4D28-A03D-9D2A64ADC50C}" type="presParOf" srcId="{A1DC3C22-C0C9-4757-ACC4-F8804D86CC7B}" destId="{303667A9-B89B-4EDB-BF56-641286D095DB}" srcOrd="0" destOrd="0" presId="urn:microsoft.com/office/officeart/2005/8/layout/hList7#1"/>
    <dgm:cxn modelId="{DC7C8E40-9360-44B4-8A62-9AABAF092EF9}" type="presParOf" srcId="{A1DC3C22-C0C9-4757-ACC4-F8804D86CC7B}" destId="{9B522D5F-FDB7-4C1E-BB7B-674B09AB2F4F}" srcOrd="1" destOrd="0" presId="urn:microsoft.com/office/officeart/2005/8/layout/hList7#1"/>
    <dgm:cxn modelId="{69892D88-C35E-422A-94CE-8E4B747FD3FD}" type="presParOf" srcId="{9B522D5F-FDB7-4C1E-BB7B-674B09AB2F4F}" destId="{23575AED-1C6C-4023-B9E1-05FB0869F817}" srcOrd="0" destOrd="0" presId="urn:microsoft.com/office/officeart/2005/8/layout/hList7#1"/>
    <dgm:cxn modelId="{7731CA5D-7401-48E4-BDC2-2D8B997E32FA}" type="presParOf" srcId="{23575AED-1C6C-4023-B9E1-05FB0869F817}" destId="{7BBBFBAD-4BF9-4A22-A038-9079153A7EE2}" srcOrd="0" destOrd="0" presId="urn:microsoft.com/office/officeart/2005/8/layout/hList7#1"/>
    <dgm:cxn modelId="{B95D1A57-EAC2-4EB2-AE20-C16EC3EF6DC9}" type="presParOf" srcId="{23575AED-1C6C-4023-B9E1-05FB0869F817}" destId="{26D12382-D3BE-4300-8C4D-62AD1ABA30FF}" srcOrd="1" destOrd="0" presId="urn:microsoft.com/office/officeart/2005/8/layout/hList7#1"/>
    <dgm:cxn modelId="{3EAB9AFC-4B58-4B37-9540-1E67F3CC4B8F}" type="presParOf" srcId="{23575AED-1C6C-4023-B9E1-05FB0869F817}" destId="{1D104F3E-84F5-44AF-9BFA-60BDC6AC083C}" srcOrd="2" destOrd="0" presId="urn:microsoft.com/office/officeart/2005/8/layout/hList7#1"/>
    <dgm:cxn modelId="{B1B36F22-4F6A-4481-AE1B-E5DF6DB9E92B}" type="presParOf" srcId="{23575AED-1C6C-4023-B9E1-05FB0869F817}" destId="{5C74749A-7E8F-4F0F-8D6F-FCB2A79C57BB}" srcOrd="3" destOrd="0" presId="urn:microsoft.com/office/officeart/2005/8/layout/hList7#1"/>
    <dgm:cxn modelId="{44D9CCCB-B288-4304-B4CF-8DD24AD066A4}" type="presParOf" srcId="{9B522D5F-FDB7-4C1E-BB7B-674B09AB2F4F}" destId="{D287C384-E071-45D5-8DFB-DC5CA7765689}" srcOrd="1" destOrd="0" presId="urn:microsoft.com/office/officeart/2005/8/layout/hList7#1"/>
    <dgm:cxn modelId="{F238054C-1588-490F-8472-889249DEB5B5}" type="presParOf" srcId="{9B522D5F-FDB7-4C1E-BB7B-674B09AB2F4F}" destId="{8E0FA30E-20D9-42B5-A8AB-51AA74709B70}" srcOrd="2" destOrd="0" presId="urn:microsoft.com/office/officeart/2005/8/layout/hList7#1"/>
    <dgm:cxn modelId="{A5FF79B6-5494-454D-A6A9-60380DED03EA}" type="presParOf" srcId="{8E0FA30E-20D9-42B5-A8AB-51AA74709B70}" destId="{0FF52047-A219-46A1-9C09-64B83B58EA10}" srcOrd="0" destOrd="0" presId="urn:microsoft.com/office/officeart/2005/8/layout/hList7#1"/>
    <dgm:cxn modelId="{313633D7-FF73-40C3-92E5-4EDD18DFFCF8}" type="presParOf" srcId="{8E0FA30E-20D9-42B5-A8AB-51AA74709B70}" destId="{A2E31280-24BF-4F1C-B77F-6ADE3472C779}" srcOrd="1" destOrd="0" presId="urn:microsoft.com/office/officeart/2005/8/layout/hList7#1"/>
    <dgm:cxn modelId="{2E69E25A-F1EB-4535-8350-835E87338ACD}" type="presParOf" srcId="{8E0FA30E-20D9-42B5-A8AB-51AA74709B70}" destId="{78F55723-0F30-4B13-9388-F4D8E733E01A}" srcOrd="2" destOrd="0" presId="urn:microsoft.com/office/officeart/2005/8/layout/hList7#1"/>
    <dgm:cxn modelId="{C3037D48-ED0E-48B0-886E-8514933ACE9E}" type="presParOf" srcId="{8E0FA30E-20D9-42B5-A8AB-51AA74709B70}" destId="{7DA3F6A0-5CF2-4D3E-993D-0BDAF5AAE0A1}" srcOrd="3" destOrd="0" presId="urn:microsoft.com/office/officeart/2005/8/layout/hList7#1"/>
    <dgm:cxn modelId="{DC19CC3F-A62A-42D8-874E-0246821A34EF}" type="presParOf" srcId="{9B522D5F-FDB7-4C1E-BB7B-674B09AB2F4F}" destId="{316A88CA-582F-4886-B1C3-331EDECF3249}" srcOrd="3" destOrd="0" presId="urn:microsoft.com/office/officeart/2005/8/layout/hList7#1"/>
    <dgm:cxn modelId="{55F0BCA2-65A1-4CCD-B0E9-A7CBDEB8ADC4}" type="presParOf" srcId="{9B522D5F-FDB7-4C1E-BB7B-674B09AB2F4F}" destId="{0B15057A-F85A-4CB2-B4FD-0E694C5320F6}" srcOrd="4" destOrd="0" presId="urn:microsoft.com/office/officeart/2005/8/layout/hList7#1"/>
    <dgm:cxn modelId="{60C84244-94B0-4B50-901A-62B4C09294ED}" type="presParOf" srcId="{0B15057A-F85A-4CB2-B4FD-0E694C5320F6}" destId="{BF98F6BC-0E44-4377-B536-4FD4F20A6918}" srcOrd="0" destOrd="0" presId="urn:microsoft.com/office/officeart/2005/8/layout/hList7#1"/>
    <dgm:cxn modelId="{CE2779DF-D760-4C1B-B2C4-25F52D106844}" type="presParOf" srcId="{0B15057A-F85A-4CB2-B4FD-0E694C5320F6}" destId="{E0B2427A-E53E-4C8E-9260-7BB50109C2DD}" srcOrd="1" destOrd="0" presId="urn:microsoft.com/office/officeart/2005/8/layout/hList7#1"/>
    <dgm:cxn modelId="{16ADABE9-F48C-47BF-AF41-C2D0BD9B4B8E}" type="presParOf" srcId="{0B15057A-F85A-4CB2-B4FD-0E694C5320F6}" destId="{E866ADF8-1CAF-4F2E-A336-2D57421823C0}" srcOrd="2" destOrd="0" presId="urn:microsoft.com/office/officeart/2005/8/layout/hList7#1"/>
    <dgm:cxn modelId="{4D58F1D9-D355-4D28-9146-6078511A20F8}" type="presParOf" srcId="{0B15057A-F85A-4CB2-B4FD-0E694C5320F6}" destId="{50709216-BFB5-4E0E-85A8-7F685EAD0CBC}" srcOrd="3" destOrd="0" presId="urn:microsoft.com/office/officeart/2005/8/layout/hList7#1"/>
    <dgm:cxn modelId="{6A00D497-8D30-4677-A376-95435C3DADCB}" type="presParOf" srcId="{9B522D5F-FDB7-4C1E-BB7B-674B09AB2F4F}" destId="{4A3B4D48-F356-441F-9338-11EE2E4004FE}" srcOrd="5" destOrd="0" presId="urn:microsoft.com/office/officeart/2005/8/layout/hList7#1"/>
    <dgm:cxn modelId="{5C4D8DDE-3587-4E63-A049-46E1F25F890A}" type="presParOf" srcId="{9B522D5F-FDB7-4C1E-BB7B-674B09AB2F4F}" destId="{5860F171-7998-4185-9504-00282D86FF78}" srcOrd="6" destOrd="0" presId="urn:microsoft.com/office/officeart/2005/8/layout/hList7#1"/>
    <dgm:cxn modelId="{A7FE9C3C-DBDD-4B9F-BF05-61E377096DD9}" type="presParOf" srcId="{5860F171-7998-4185-9504-00282D86FF78}" destId="{C562FAB9-9033-4F4D-AAA6-C66A9482FF47}" srcOrd="0" destOrd="0" presId="urn:microsoft.com/office/officeart/2005/8/layout/hList7#1"/>
    <dgm:cxn modelId="{28BB9987-D03A-4AEF-B259-0732FBD58878}" type="presParOf" srcId="{5860F171-7998-4185-9504-00282D86FF78}" destId="{D5F81841-C20F-4BDF-BCB3-D195FD5BACAF}" srcOrd="1" destOrd="0" presId="urn:microsoft.com/office/officeart/2005/8/layout/hList7#1"/>
    <dgm:cxn modelId="{9D1799B5-FB81-44D9-B073-F7C5183DCEEA}" type="presParOf" srcId="{5860F171-7998-4185-9504-00282D86FF78}" destId="{EAB1331A-D5E1-498B-85E6-FAB93593A1F5}" srcOrd="2" destOrd="0" presId="urn:microsoft.com/office/officeart/2005/8/layout/hList7#1"/>
    <dgm:cxn modelId="{1B1917AD-41AB-436C-92AE-18322286C40C}" type="presParOf" srcId="{5860F171-7998-4185-9504-00282D86FF78}" destId="{56CCC5A4-A368-4F37-9325-CE2DCCB0EB8C}" srcOrd="3" destOrd="0" presId="urn:microsoft.com/office/officeart/2005/8/layout/hList7#1"/>
    <dgm:cxn modelId="{7B615DF0-49CD-4491-B259-A5DD7AD90E19}" type="presParOf" srcId="{9B522D5F-FDB7-4C1E-BB7B-674B09AB2F4F}" destId="{93713F1E-D594-4DEF-BC37-B6FB9295D2B5}" srcOrd="7" destOrd="0" presId="urn:microsoft.com/office/officeart/2005/8/layout/hList7#1"/>
    <dgm:cxn modelId="{A8C7C1DF-F1A0-466A-8BC3-F21B9EB13A5D}" type="presParOf" srcId="{9B522D5F-FDB7-4C1E-BB7B-674B09AB2F4F}" destId="{BCDDBC63-0978-4961-B331-0CDA5AEA70E7}" srcOrd="8" destOrd="0" presId="urn:microsoft.com/office/officeart/2005/8/layout/hList7#1"/>
    <dgm:cxn modelId="{47B01AC2-6D38-4A1F-84AD-7114C3FCF552}" type="presParOf" srcId="{BCDDBC63-0978-4961-B331-0CDA5AEA70E7}" destId="{82D3311F-BC4F-4C2F-ADEE-C60154474A82}" srcOrd="0" destOrd="0" presId="urn:microsoft.com/office/officeart/2005/8/layout/hList7#1"/>
    <dgm:cxn modelId="{249C4624-80AF-45E7-BB96-0EA60D2279B0}" type="presParOf" srcId="{BCDDBC63-0978-4961-B331-0CDA5AEA70E7}" destId="{E7682F3D-AD89-4D76-9DD3-DE9603497D72}" srcOrd="1" destOrd="0" presId="urn:microsoft.com/office/officeart/2005/8/layout/hList7#1"/>
    <dgm:cxn modelId="{09406A31-3582-4680-9045-92FCEFE11BC7}" type="presParOf" srcId="{BCDDBC63-0978-4961-B331-0CDA5AEA70E7}" destId="{7FA4AE0A-DAD6-43C2-A609-63D382556C35}" srcOrd="2" destOrd="0" presId="urn:microsoft.com/office/officeart/2005/8/layout/hList7#1"/>
    <dgm:cxn modelId="{70E7F84A-4689-4503-B775-798E45A76EDE}" type="presParOf" srcId="{BCDDBC63-0978-4961-B331-0CDA5AEA70E7}" destId="{8AD23FB2-B45E-4A8E-9061-291AECBADA02}" srcOrd="3" destOrd="0" presId="urn:microsoft.com/office/officeart/2005/8/layout/hList7#1"/>
    <dgm:cxn modelId="{7C5CE370-E08D-4294-AF0C-32AF09294C97}" type="presParOf" srcId="{9B522D5F-FDB7-4C1E-BB7B-674B09AB2F4F}" destId="{EDB73D4F-3199-47D2-ACE4-8449E0AE8AD1}" srcOrd="9" destOrd="0" presId="urn:microsoft.com/office/officeart/2005/8/layout/hList7#1"/>
    <dgm:cxn modelId="{2B722909-0194-4A9B-87CC-FEA397B88D4E}" type="presParOf" srcId="{9B522D5F-FDB7-4C1E-BB7B-674B09AB2F4F}" destId="{9B5D1283-B656-475F-8805-7B9FBF1C412C}" srcOrd="10" destOrd="0" presId="urn:microsoft.com/office/officeart/2005/8/layout/hList7#1"/>
    <dgm:cxn modelId="{3CAA9DFC-B675-450F-8B7F-699062DE547C}" type="presParOf" srcId="{9B5D1283-B656-475F-8805-7B9FBF1C412C}" destId="{1835D779-2F55-403B-926D-451A5EF38711}" srcOrd="0" destOrd="0" presId="urn:microsoft.com/office/officeart/2005/8/layout/hList7#1"/>
    <dgm:cxn modelId="{1EC00076-6676-4A1F-B3AC-0865516F3AC0}" type="presParOf" srcId="{9B5D1283-B656-475F-8805-7B9FBF1C412C}" destId="{6D0B272C-2798-415A-8F57-930B52C565B9}" srcOrd="1" destOrd="0" presId="urn:microsoft.com/office/officeart/2005/8/layout/hList7#1"/>
    <dgm:cxn modelId="{BF61113D-EE39-4E8D-8EC6-3176F4DB45D2}" type="presParOf" srcId="{9B5D1283-B656-475F-8805-7B9FBF1C412C}" destId="{0259FD71-5ED1-4349-8545-181DC6472DCE}" srcOrd="2" destOrd="0" presId="urn:microsoft.com/office/officeart/2005/8/layout/hList7#1"/>
    <dgm:cxn modelId="{A2C7B1A9-C85F-4AE3-A00E-453D94A2A9F2}" type="presParOf" srcId="{9B5D1283-B656-475F-8805-7B9FBF1C412C}" destId="{568FC777-71E7-4452-BF04-861CA9EAF776}" srcOrd="3" destOrd="0" presId="urn:microsoft.com/office/officeart/2005/8/layout/hList7#1"/>
    <dgm:cxn modelId="{69DA2B9F-DB02-47EE-8521-8B801A2BDBE0}" type="presParOf" srcId="{9B522D5F-FDB7-4C1E-BB7B-674B09AB2F4F}" destId="{C007C022-BF4B-42C2-A313-8FDF4C7CC64A}" srcOrd="11" destOrd="0" presId="urn:microsoft.com/office/officeart/2005/8/layout/hList7#1"/>
    <dgm:cxn modelId="{C6F0C48E-C1F4-488C-A368-97381B68D512}" type="presParOf" srcId="{9B522D5F-FDB7-4C1E-BB7B-674B09AB2F4F}" destId="{1DE20F55-6D6F-4967-888B-67BA11A9ADD3}" srcOrd="12" destOrd="0" presId="urn:microsoft.com/office/officeart/2005/8/layout/hList7#1"/>
    <dgm:cxn modelId="{21ABBDB9-24E6-49B5-8902-B92C468186C9}" type="presParOf" srcId="{1DE20F55-6D6F-4967-888B-67BA11A9ADD3}" destId="{13B5B82A-B18D-4593-8C8D-61E1E20A2E36}" srcOrd="0" destOrd="0" presId="urn:microsoft.com/office/officeart/2005/8/layout/hList7#1"/>
    <dgm:cxn modelId="{D8A6553C-165E-4313-9A34-A8055A9AF338}" type="presParOf" srcId="{1DE20F55-6D6F-4967-888B-67BA11A9ADD3}" destId="{D159BD5C-79F0-4E56-B3EB-4E256FE3A7C1}" srcOrd="1" destOrd="0" presId="urn:microsoft.com/office/officeart/2005/8/layout/hList7#1"/>
    <dgm:cxn modelId="{86BDD70E-7413-45E0-9C37-DD29CAA0CEC6}" type="presParOf" srcId="{1DE20F55-6D6F-4967-888B-67BA11A9ADD3}" destId="{92467208-2F86-4ABA-81B4-00F6CA3EAA06}" srcOrd="2" destOrd="0" presId="urn:microsoft.com/office/officeart/2005/8/layout/hList7#1"/>
    <dgm:cxn modelId="{9BE9A1F6-48C5-486E-8C70-8A1A85B92E5D}" type="presParOf" srcId="{1DE20F55-6D6F-4967-888B-67BA11A9ADD3}" destId="{D0EA5D91-D4F2-4EA1-8E35-076A33E51BDF}" srcOrd="3" destOrd="0" presId="urn:microsoft.com/office/officeart/2005/8/layout/hList7#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9648825" cy="3086793"/>
        <a:chOff x="0" y="0"/>
        <a:chExt cx="9648825" cy="3086793"/>
      </a:xfrm>
    </dsp:grpSpPr>
    <dsp:sp modelId="{B893A9F4-62F8-4D7D-9E84-085D8A71F0A4}">
      <dsp:nvSpPr>
        <dsp:cNvPr id="3" name="Rounded Rectangle 2"/>
        <dsp:cNvSpPr/>
      </dsp:nvSpPr>
      <dsp:spPr bwMode="white">
        <a:xfrm>
          <a:off x="1570572" y="1196566"/>
          <a:ext cx="1387323" cy="693661"/>
        </a:xfrm>
        <a:prstGeom prst="roundRect">
          <a:avLst>
            <a:gd name="adj" fmla="val 10000"/>
          </a:avLst>
        </a:prstGeom>
        <a:noFill/>
        <a:ln>
          <a:noFill/>
        </a:ln>
        <a:effectLst/>
      </dsp:spPr>
      <dsp:style>
        <a:lnRef idx="0">
          <a:schemeClr val="lt1"/>
        </a:lnRef>
        <a:fillRef idx="3">
          <a:schemeClr val="accent4">
            <a:alpha val="80000"/>
            <a:hueOff val="0"/>
            <a:satOff val="0"/>
            <a:lumOff val="0"/>
            <a:alpha val="80000"/>
          </a:schemeClr>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dirty="0">
            <a:solidFill>
              <a:sysClr val="windowText" lastClr="000000"/>
            </a:solidFill>
            <a:latin typeface="Calibri" panose="020F0502020204030204"/>
            <a:ea typeface="+mn-ea"/>
            <a:cs typeface="+mn-cs"/>
          </a:endParaRPr>
        </a:p>
      </dsp:txBody>
      <dsp:txXfrm>
        <a:off x="1570572" y="1196566"/>
        <a:ext cx="1387323" cy="693661"/>
      </dsp:txXfrm>
    </dsp:sp>
    <dsp:sp modelId="{7B3E98D6-AA60-4CBE-BEC9-9B0B00BBF9B1}">
      <dsp:nvSpPr>
        <dsp:cNvPr id="4" name="Freeform 3"/>
        <dsp:cNvSpPr/>
      </dsp:nvSpPr>
      <dsp:spPr bwMode="white">
        <a:xfrm>
          <a:off x="2575868" y="924889"/>
          <a:ext cx="1318983" cy="40449"/>
        </a:xfrm>
        <a:custGeom>
          <a:avLst/>
          <a:gdLst/>
          <a:ahLst/>
          <a:cxnLst/>
          <a:pathLst>
            <a:path w="2077" h="64">
              <a:moveTo>
                <a:pt x="602" y="974"/>
              </a:moveTo>
              <a:lnTo>
                <a:pt x="1476" y="-910"/>
              </a:lnTo>
            </a:path>
          </a:pathLst>
        </a:custGeom>
        <a:ln w="38100" cap="flat" cmpd="sng" algn="ctr">
          <a:solidFill>
            <a:srgbClr val="44546A">
              <a:lumMod val="60000"/>
              <a:lumOff val="40000"/>
            </a:srgbClr>
          </a:solidFill>
          <a:prstDash val="solid"/>
          <a:miter lim="800000"/>
        </a:ln>
        <a:effectLst/>
      </dsp:spPr>
      <dsp:style>
        <a:lnRef idx="1">
          <a:schemeClr val="accent4">
            <a:tint val="90000"/>
          </a:schemeClr>
        </a:lnRef>
        <a:fillRef idx="0">
          <a:schemeClr val="accent4">
            <a:tint val="9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a:solidFill>
              <a:sysClr val="windowText" lastClr="000000"/>
            </a:solidFill>
            <a:latin typeface="Calibri" panose="020F0502020204030204"/>
            <a:ea typeface="+mn-ea"/>
            <a:cs typeface="+mn-cs"/>
          </a:endParaRPr>
        </a:p>
      </dsp:txBody>
      <dsp:txXfrm>
        <a:off x="2575868" y="924889"/>
        <a:ext cx="1318983" cy="40449"/>
      </dsp:txXfrm>
    </dsp:sp>
    <dsp:sp modelId="{138B399C-9C35-455A-8C51-93473C42AACA}">
      <dsp:nvSpPr>
        <dsp:cNvPr id="5" name="Rounded Rectangle 4"/>
        <dsp:cNvSpPr/>
      </dsp:nvSpPr>
      <dsp:spPr bwMode="white">
        <a:xfrm>
          <a:off x="3512824" y="7009"/>
          <a:ext cx="1606436" cy="679642"/>
        </a:xfrm>
        <a:prstGeom prst="roundRect">
          <a:avLst>
            <a:gd name="adj" fmla="val 10000"/>
          </a:avLst>
        </a:prstGeom>
        <a:solidFill>
          <a:srgbClr val="92C7E8"/>
        </a:solidFill>
        <a:ln>
          <a:noFill/>
        </a:ln>
        <a:effectLst/>
      </dsp:spPr>
      <dsp:style>
        <a:lnRef idx="0">
          <a:schemeClr val="lt1"/>
        </a:lnRef>
        <a:fillRef idx="3">
          <a:schemeClr val="accent4">
            <a:alpha val="70000"/>
            <a:hueOff val="0"/>
            <a:satOff val="0"/>
            <a:lumOff val="0"/>
            <a:alpha val="70196"/>
          </a:schemeClr>
        </a:fillRef>
        <a:effectRef idx="2">
          <a:scrgbClr r="0" g="0" b="0"/>
        </a:effectRef>
        <a:fontRef idx="minor">
          <a:schemeClr val="lt1"/>
        </a:fontRef>
      </dsp:style>
      <dsp:txBody>
        <a:bodyPr lIns="6985" tIns="6985" rIns="6985" bIns="698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tr-TR" sz="1100" dirty="0">
              <a:solidFill>
                <a:sysClr val="windowText" lastClr="000000"/>
              </a:solidFill>
              <a:latin typeface="Calibri" panose="020F0502020204030204"/>
              <a:ea typeface="+mn-ea"/>
              <a:cs typeface="+mn-cs"/>
            </a:rPr>
            <a:t>Kentsel Su Kullanım Verimliliğinin İyileştirilmesi</a:t>
          </a:r>
          <a:endParaRPr lang="en-US" sz="1100" dirty="0">
            <a:solidFill>
              <a:sysClr val="windowText" lastClr="000000"/>
            </a:solidFill>
            <a:latin typeface="Calibri" panose="020F0502020204030204"/>
            <a:ea typeface="+mn-ea"/>
            <a:cs typeface="+mn-cs"/>
          </a:endParaRPr>
        </a:p>
      </dsp:txBody>
      <dsp:txXfrm>
        <a:off x="3512824" y="7009"/>
        <a:ext cx="1606436" cy="679642"/>
      </dsp:txXfrm>
    </dsp:sp>
    <dsp:sp modelId="{612D4C42-4996-4E87-99B8-651F548AF334}">
      <dsp:nvSpPr>
        <dsp:cNvPr id="6" name="Freeform 5"/>
        <dsp:cNvSpPr/>
      </dsp:nvSpPr>
      <dsp:spPr bwMode="white">
        <a:xfrm>
          <a:off x="5119260" y="326606"/>
          <a:ext cx="227008" cy="40449"/>
        </a:xfrm>
        <a:custGeom>
          <a:avLst/>
          <a:gdLst/>
          <a:ahLst/>
          <a:cxnLst/>
          <a:pathLst>
            <a:path w="357" h="64">
              <a:moveTo>
                <a:pt x="0" y="32"/>
              </a:moveTo>
              <a:lnTo>
                <a:pt x="357" y="32"/>
              </a:lnTo>
            </a:path>
          </a:pathLst>
        </a:custGeom>
        <a:ln w="28575" cap="flat" cmpd="sng" algn="ctr">
          <a:solidFill>
            <a:srgbClr val="92C7E8"/>
          </a:solidFill>
          <a:prstDash val="solid"/>
          <a:miter lim="800000"/>
        </a:ln>
        <a:effectLst/>
      </dsp:spPr>
      <dsp:style>
        <a:lnRef idx="1">
          <a:schemeClr val="accent4">
            <a:tint val="70000"/>
          </a:schemeClr>
        </a:lnRef>
        <a:fillRef idx="0">
          <a:schemeClr val="accent4">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a:solidFill>
              <a:sysClr val="windowText" lastClr="000000"/>
            </a:solidFill>
            <a:latin typeface="Calibri" panose="020F0502020204030204"/>
            <a:ea typeface="+mn-ea"/>
            <a:cs typeface="+mn-cs"/>
          </a:endParaRPr>
        </a:p>
      </dsp:txBody>
      <dsp:txXfrm>
        <a:off x="5119260" y="326606"/>
        <a:ext cx="227008" cy="40449"/>
      </dsp:txXfrm>
    </dsp:sp>
    <dsp:sp modelId="{C405AFA9-B599-4801-B7E0-53A5FFB54260}">
      <dsp:nvSpPr>
        <dsp:cNvPr id="7" name="Rounded Rectangle 6"/>
        <dsp:cNvSpPr/>
      </dsp:nvSpPr>
      <dsp:spPr bwMode="white">
        <a:xfrm>
          <a:off x="5346268" y="0"/>
          <a:ext cx="955338" cy="693661"/>
        </a:xfrm>
        <a:prstGeom prst="roundRect">
          <a:avLst>
            <a:gd name="adj" fmla="val 10000"/>
          </a:avLst>
        </a:prstGeom>
        <a:solidFill>
          <a:srgbClr val="92C7E8"/>
        </a:solidFill>
        <a:ln>
          <a:noFill/>
        </a:ln>
        <a:effectLst/>
      </dsp:spPr>
      <dsp:style>
        <a:lnRef idx="0">
          <a:schemeClr val="lt1"/>
        </a:lnRef>
        <a:fillRef idx="3">
          <a:schemeClr val="accent4">
            <a:alpha val="50000"/>
            <a:hueOff val="0"/>
            <a:satOff val="0"/>
            <a:lumOff val="0"/>
            <a:alpha val="50196"/>
          </a:schemeClr>
        </a:fillRef>
        <a:effectRef idx="2">
          <a:scrgbClr r="0" g="0" b="0"/>
        </a:effectRef>
        <a:fontRef idx="minor">
          <a:schemeClr val="lt1"/>
        </a:fontRef>
      </dsp:style>
      <dsp:txBody>
        <a:bodyPr lIns="6985" tIns="6985" rIns="6985" bIns="698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tr-TR" sz="1100" dirty="0">
              <a:solidFill>
                <a:sysClr val="windowText" lastClr="000000"/>
              </a:solidFill>
              <a:latin typeface="Calibri" panose="020F0502020204030204"/>
              <a:ea typeface="+mn-ea"/>
              <a:cs typeface="+mn-cs"/>
            </a:rPr>
            <a:t>3 Hedef</a:t>
          </a:r>
          <a:endParaRPr lang="en-US" sz="1100" dirty="0">
            <a:solidFill>
              <a:sysClr val="windowText" lastClr="000000"/>
            </a:solidFill>
            <a:latin typeface="Calibri" panose="020F0502020204030204"/>
            <a:ea typeface="+mn-ea"/>
            <a:cs typeface="+mn-cs"/>
          </a:endParaRPr>
        </a:p>
      </dsp:txBody>
      <dsp:txXfrm>
        <a:off x="5346268" y="0"/>
        <a:ext cx="955338" cy="693661"/>
      </dsp:txXfrm>
    </dsp:sp>
    <dsp:sp modelId="{89FB4858-E713-4705-A3F5-CB87DB430899}">
      <dsp:nvSpPr>
        <dsp:cNvPr id="8" name="Freeform 7"/>
        <dsp:cNvSpPr/>
      </dsp:nvSpPr>
      <dsp:spPr bwMode="white">
        <a:xfrm>
          <a:off x="6301606" y="326606"/>
          <a:ext cx="244460" cy="40449"/>
        </a:xfrm>
        <a:custGeom>
          <a:avLst/>
          <a:gdLst/>
          <a:ahLst/>
          <a:cxnLst/>
          <a:pathLst>
            <a:path w="385" h="64">
              <a:moveTo>
                <a:pt x="0" y="32"/>
              </a:moveTo>
              <a:lnTo>
                <a:pt x="385" y="32"/>
              </a:lnTo>
            </a:path>
          </a:pathLst>
        </a:custGeom>
        <a:ln w="28575" cap="flat" cmpd="sng" algn="ctr">
          <a:solidFill>
            <a:srgbClr val="92C7E8"/>
          </a:solidFill>
          <a:prstDash val="solid"/>
          <a:miter lim="800000"/>
        </a:ln>
        <a:effectLst/>
      </dsp:spPr>
      <dsp:style>
        <a:lnRef idx="1">
          <a:schemeClr val="accent4">
            <a:tint val="50000"/>
          </a:schemeClr>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a:solidFill>
              <a:sysClr val="windowText" lastClr="000000"/>
            </a:solidFill>
            <a:latin typeface="Calibri" panose="020F0502020204030204"/>
            <a:ea typeface="+mn-ea"/>
            <a:cs typeface="+mn-cs"/>
          </a:endParaRPr>
        </a:p>
      </dsp:txBody>
      <dsp:txXfrm>
        <a:off x="6301606" y="326606"/>
        <a:ext cx="244460" cy="40449"/>
      </dsp:txXfrm>
    </dsp:sp>
    <dsp:sp modelId="{69809AE2-AD8E-4067-8241-500376525A7F}">
      <dsp:nvSpPr>
        <dsp:cNvPr id="9" name="Rounded Rectangle 8"/>
        <dsp:cNvSpPr/>
      </dsp:nvSpPr>
      <dsp:spPr bwMode="white">
        <a:xfrm>
          <a:off x="6546066" y="0"/>
          <a:ext cx="893797" cy="693661"/>
        </a:xfrm>
        <a:prstGeom prst="roundRect">
          <a:avLst>
            <a:gd name="adj" fmla="val 10000"/>
          </a:avLst>
        </a:prstGeom>
        <a:solidFill>
          <a:srgbClr val="92C7E8"/>
        </a:solidFill>
        <a:ln>
          <a:noFill/>
        </a:ln>
        <a:effectLst/>
      </dsp:spPr>
      <dsp:style>
        <a:lnRef idx="0">
          <a:schemeClr val="lt1"/>
        </a:lnRef>
        <a:fillRef idx="3">
          <a:schemeClr val="accent4">
            <a:alpha val="30000"/>
            <a:hueOff val="0"/>
            <a:satOff val="0"/>
            <a:lumOff val="0"/>
            <a:alpha val="30196"/>
          </a:schemeClr>
        </a:fillRef>
        <a:effectRef idx="2">
          <a:scrgbClr r="0" g="0" b="0"/>
        </a:effectRef>
        <a:fontRef idx="minor">
          <a:schemeClr val="lt1"/>
        </a:fontRef>
      </dsp:style>
      <dsp:txBody>
        <a:bodyPr lIns="6985" tIns="6985" rIns="6985" bIns="698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tr-TR" sz="1100" dirty="0">
              <a:solidFill>
                <a:sysClr val="windowText" lastClr="000000"/>
              </a:solidFill>
              <a:latin typeface="Calibri" panose="020F0502020204030204"/>
              <a:ea typeface="+mn-ea"/>
              <a:cs typeface="+mn-cs"/>
            </a:rPr>
            <a:t>39 Eylem</a:t>
          </a:r>
          <a:endParaRPr lang="en-US" sz="1100" dirty="0">
            <a:solidFill>
              <a:sysClr val="windowText" lastClr="000000"/>
            </a:solidFill>
            <a:latin typeface="Calibri" panose="020F0502020204030204"/>
            <a:ea typeface="+mn-ea"/>
            <a:cs typeface="+mn-cs"/>
          </a:endParaRPr>
        </a:p>
      </dsp:txBody>
      <dsp:txXfrm>
        <a:off x="6546066" y="0"/>
        <a:ext cx="893797" cy="693661"/>
      </dsp:txXfrm>
    </dsp:sp>
    <dsp:sp modelId="{89455993-D59F-43DA-94EE-85A1380FCE69}">
      <dsp:nvSpPr>
        <dsp:cNvPr id="10" name="Freeform 9"/>
        <dsp:cNvSpPr/>
      </dsp:nvSpPr>
      <dsp:spPr bwMode="white">
        <a:xfrm>
          <a:off x="2893661" y="1323744"/>
          <a:ext cx="683397" cy="40449"/>
        </a:xfrm>
        <a:custGeom>
          <a:avLst/>
          <a:gdLst/>
          <a:ahLst/>
          <a:cxnLst/>
          <a:pathLst>
            <a:path w="1076" h="64">
              <a:moveTo>
                <a:pt x="101" y="346"/>
              </a:moveTo>
              <a:lnTo>
                <a:pt x="975" y="-282"/>
              </a:lnTo>
            </a:path>
          </a:pathLst>
        </a:custGeom>
        <a:ln w="38100" cap="flat" cmpd="sng" algn="ctr">
          <a:solidFill>
            <a:srgbClr val="44546A">
              <a:lumMod val="60000"/>
              <a:lumOff val="40000"/>
            </a:srgbClr>
          </a:solidFill>
          <a:prstDash val="solid"/>
          <a:miter lim="800000"/>
        </a:ln>
        <a:effectLst/>
      </dsp:spPr>
      <dsp:style>
        <a:lnRef idx="1">
          <a:schemeClr val="accent4">
            <a:tint val="90000"/>
          </a:schemeClr>
        </a:lnRef>
        <a:fillRef idx="0">
          <a:schemeClr val="accent4">
            <a:tint val="9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a:solidFill>
              <a:sysClr val="windowText" lastClr="000000"/>
            </a:solidFill>
            <a:latin typeface="Calibri" panose="020F0502020204030204"/>
            <a:ea typeface="+mn-ea"/>
            <a:cs typeface="+mn-cs"/>
          </a:endParaRPr>
        </a:p>
      </dsp:txBody>
      <dsp:txXfrm>
        <a:off x="2893661" y="1323744"/>
        <a:ext cx="683397" cy="40449"/>
      </dsp:txXfrm>
    </dsp:sp>
    <dsp:sp modelId="{41072273-52FE-49C9-B1DD-1DC8C8DEF776}">
      <dsp:nvSpPr>
        <dsp:cNvPr id="11" name="Rounded Rectangle 10"/>
        <dsp:cNvSpPr/>
      </dsp:nvSpPr>
      <dsp:spPr bwMode="white">
        <a:xfrm>
          <a:off x="3512824" y="804720"/>
          <a:ext cx="1606436" cy="679642"/>
        </a:xfrm>
        <a:prstGeom prst="roundRect">
          <a:avLst>
            <a:gd name="adj" fmla="val 10000"/>
          </a:avLst>
        </a:prstGeom>
        <a:solidFill>
          <a:srgbClr val="70AD47"/>
        </a:solidFill>
        <a:ln>
          <a:noFill/>
        </a:ln>
        <a:effectLst/>
      </dsp:spPr>
      <dsp:style>
        <a:lnRef idx="0">
          <a:schemeClr val="lt1"/>
        </a:lnRef>
        <a:fillRef idx="3">
          <a:schemeClr val="accent4">
            <a:alpha val="70000"/>
            <a:hueOff val="0"/>
            <a:satOff val="0"/>
            <a:lumOff val="0"/>
            <a:alpha val="70196"/>
          </a:schemeClr>
        </a:fillRef>
        <a:effectRef idx="2">
          <a:scrgbClr r="0" g="0" b="0"/>
        </a:effectRef>
        <a:fontRef idx="minor">
          <a:schemeClr val="lt1"/>
        </a:fontRef>
      </dsp:style>
      <dsp:txBody>
        <a:bodyPr lIns="6985" tIns="6985" rIns="6985" bIns="698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tr-TR" sz="1100" dirty="0">
              <a:solidFill>
                <a:sysClr val="windowText" lastClr="000000"/>
              </a:solidFill>
              <a:latin typeface="Calibri" panose="020F0502020204030204"/>
              <a:ea typeface="+mn-ea"/>
              <a:cs typeface="+mn-cs"/>
            </a:rPr>
            <a:t>Tarımsal Su Kullanım Verimliliğinin İyileştirilmesi</a:t>
          </a:r>
          <a:endParaRPr lang="en-US" sz="1100" dirty="0">
            <a:solidFill>
              <a:sysClr val="windowText" lastClr="000000"/>
            </a:solidFill>
            <a:latin typeface="Calibri" panose="020F0502020204030204"/>
            <a:ea typeface="+mn-ea"/>
            <a:cs typeface="+mn-cs"/>
          </a:endParaRPr>
        </a:p>
      </dsp:txBody>
      <dsp:txXfrm>
        <a:off x="3512824" y="804720"/>
        <a:ext cx="1606436" cy="679642"/>
      </dsp:txXfrm>
    </dsp:sp>
    <dsp:sp modelId="{C67A71D4-D264-4FBD-B57E-38585E1D61A8}">
      <dsp:nvSpPr>
        <dsp:cNvPr id="12" name="Freeform 11"/>
        <dsp:cNvSpPr/>
      </dsp:nvSpPr>
      <dsp:spPr bwMode="white">
        <a:xfrm>
          <a:off x="5119260" y="1124317"/>
          <a:ext cx="227008" cy="40449"/>
        </a:xfrm>
        <a:custGeom>
          <a:avLst/>
          <a:gdLst/>
          <a:ahLst/>
          <a:cxnLst/>
          <a:pathLst>
            <a:path w="357" h="64">
              <a:moveTo>
                <a:pt x="0" y="32"/>
              </a:moveTo>
              <a:lnTo>
                <a:pt x="357" y="32"/>
              </a:lnTo>
            </a:path>
          </a:pathLst>
        </a:custGeom>
        <a:ln w="28575" cap="flat" cmpd="sng" algn="ctr">
          <a:solidFill>
            <a:srgbClr val="70AD47"/>
          </a:solidFill>
          <a:prstDash val="solid"/>
          <a:miter lim="800000"/>
        </a:ln>
        <a:effectLst/>
      </dsp:spPr>
      <dsp:style>
        <a:lnRef idx="1">
          <a:schemeClr val="accent4">
            <a:tint val="70000"/>
          </a:schemeClr>
        </a:lnRef>
        <a:fillRef idx="0">
          <a:schemeClr val="accent4">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a:solidFill>
              <a:sysClr val="windowText" lastClr="000000"/>
            </a:solidFill>
            <a:latin typeface="Calibri" panose="020F0502020204030204"/>
            <a:ea typeface="+mn-ea"/>
            <a:cs typeface="+mn-cs"/>
          </a:endParaRPr>
        </a:p>
      </dsp:txBody>
      <dsp:txXfrm>
        <a:off x="5119260" y="1124317"/>
        <a:ext cx="227008" cy="40449"/>
      </dsp:txXfrm>
    </dsp:sp>
    <dsp:sp modelId="{5A0ECD0E-CF7A-49C1-A2CF-B55A3EC32134}">
      <dsp:nvSpPr>
        <dsp:cNvPr id="13" name="Rounded Rectangle 12"/>
        <dsp:cNvSpPr/>
      </dsp:nvSpPr>
      <dsp:spPr bwMode="white">
        <a:xfrm>
          <a:off x="5346268" y="797711"/>
          <a:ext cx="955338" cy="693661"/>
        </a:xfrm>
        <a:prstGeom prst="roundRect">
          <a:avLst>
            <a:gd name="adj" fmla="val 10000"/>
          </a:avLst>
        </a:prstGeom>
        <a:solidFill>
          <a:srgbClr val="70AD47"/>
        </a:solidFill>
        <a:ln>
          <a:noFill/>
        </a:ln>
        <a:effectLst/>
      </dsp:spPr>
      <dsp:style>
        <a:lnRef idx="0">
          <a:schemeClr val="lt1"/>
        </a:lnRef>
        <a:fillRef idx="3">
          <a:schemeClr val="accent4">
            <a:alpha val="50000"/>
            <a:hueOff val="0"/>
            <a:satOff val="0"/>
            <a:lumOff val="0"/>
            <a:alpha val="50196"/>
          </a:schemeClr>
        </a:fillRef>
        <a:effectRef idx="2">
          <a:scrgbClr r="0" g="0" b="0"/>
        </a:effectRef>
        <a:fontRef idx="minor">
          <a:schemeClr val="lt1"/>
        </a:fontRef>
      </dsp:style>
      <dsp:txBody>
        <a:bodyPr lIns="6985" tIns="6985" rIns="6985" bIns="698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tr-TR" sz="1100" dirty="0">
              <a:solidFill>
                <a:sysClr val="windowText" lastClr="000000"/>
              </a:solidFill>
              <a:latin typeface="Calibri" panose="020F0502020204030204"/>
              <a:ea typeface="+mn-ea"/>
              <a:cs typeface="+mn-cs"/>
            </a:rPr>
            <a:t>1 Hedef</a:t>
          </a:r>
          <a:endParaRPr lang="en-US" sz="1100" dirty="0">
            <a:solidFill>
              <a:sysClr val="windowText" lastClr="000000"/>
            </a:solidFill>
            <a:latin typeface="Calibri" panose="020F0502020204030204"/>
            <a:ea typeface="+mn-ea"/>
            <a:cs typeface="+mn-cs"/>
          </a:endParaRPr>
        </a:p>
      </dsp:txBody>
      <dsp:txXfrm>
        <a:off x="5346268" y="797711"/>
        <a:ext cx="955338" cy="693661"/>
      </dsp:txXfrm>
    </dsp:sp>
    <dsp:sp modelId="{9D37850A-1E36-4CF5-84F9-04A4094DFB2C}">
      <dsp:nvSpPr>
        <dsp:cNvPr id="14" name="Freeform 13"/>
        <dsp:cNvSpPr/>
      </dsp:nvSpPr>
      <dsp:spPr bwMode="white">
        <a:xfrm>
          <a:off x="6301606" y="1124317"/>
          <a:ext cx="244460" cy="40449"/>
        </a:xfrm>
        <a:custGeom>
          <a:avLst/>
          <a:gdLst/>
          <a:ahLst/>
          <a:cxnLst/>
          <a:pathLst>
            <a:path w="385" h="64">
              <a:moveTo>
                <a:pt x="0" y="32"/>
              </a:moveTo>
              <a:lnTo>
                <a:pt x="385" y="32"/>
              </a:lnTo>
            </a:path>
          </a:pathLst>
        </a:custGeom>
        <a:ln w="28575" cap="flat" cmpd="sng" algn="ctr">
          <a:solidFill>
            <a:srgbClr val="70AD47"/>
          </a:solidFill>
          <a:prstDash val="solid"/>
          <a:miter lim="800000"/>
        </a:ln>
        <a:effectLst/>
      </dsp:spPr>
      <dsp:style>
        <a:lnRef idx="1">
          <a:schemeClr val="accent4">
            <a:tint val="50000"/>
          </a:schemeClr>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a:solidFill>
              <a:sysClr val="windowText" lastClr="000000"/>
            </a:solidFill>
            <a:latin typeface="Calibri" panose="020F0502020204030204"/>
            <a:ea typeface="+mn-ea"/>
            <a:cs typeface="+mn-cs"/>
          </a:endParaRPr>
        </a:p>
      </dsp:txBody>
      <dsp:txXfrm>
        <a:off x="6301606" y="1124317"/>
        <a:ext cx="244460" cy="40449"/>
      </dsp:txXfrm>
    </dsp:sp>
    <dsp:sp modelId="{8D073940-3053-4E5D-B984-828C58C4F20D}">
      <dsp:nvSpPr>
        <dsp:cNvPr id="15" name="Rounded Rectangle 14"/>
        <dsp:cNvSpPr/>
      </dsp:nvSpPr>
      <dsp:spPr bwMode="white">
        <a:xfrm>
          <a:off x="6546066" y="797711"/>
          <a:ext cx="893797" cy="693661"/>
        </a:xfrm>
        <a:prstGeom prst="roundRect">
          <a:avLst>
            <a:gd name="adj" fmla="val 10000"/>
          </a:avLst>
        </a:prstGeom>
        <a:solidFill>
          <a:srgbClr val="70AD47"/>
        </a:solidFill>
        <a:ln>
          <a:noFill/>
        </a:ln>
        <a:effectLst/>
      </dsp:spPr>
      <dsp:style>
        <a:lnRef idx="0">
          <a:schemeClr val="lt1"/>
        </a:lnRef>
        <a:fillRef idx="3">
          <a:schemeClr val="accent4">
            <a:alpha val="30000"/>
            <a:hueOff val="0"/>
            <a:satOff val="0"/>
            <a:lumOff val="0"/>
            <a:alpha val="30196"/>
          </a:schemeClr>
        </a:fillRef>
        <a:effectRef idx="2">
          <a:scrgbClr r="0" g="0" b="0"/>
        </a:effectRef>
        <a:fontRef idx="minor">
          <a:schemeClr val="lt1"/>
        </a:fontRef>
      </dsp:style>
      <dsp:txBody>
        <a:bodyPr lIns="6985" tIns="6985" rIns="6985" bIns="698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tr-TR" sz="1100" dirty="0">
              <a:solidFill>
                <a:sysClr val="windowText" lastClr="000000"/>
              </a:solidFill>
              <a:latin typeface="Calibri" panose="020F0502020204030204"/>
              <a:ea typeface="+mn-ea"/>
              <a:cs typeface="+mn-cs"/>
            </a:rPr>
            <a:t>26 Eylem</a:t>
          </a:r>
          <a:endParaRPr lang="en-US" sz="1100" dirty="0">
            <a:solidFill>
              <a:sysClr val="windowText" lastClr="000000"/>
            </a:solidFill>
            <a:latin typeface="Calibri" panose="020F0502020204030204"/>
            <a:ea typeface="+mn-ea"/>
            <a:cs typeface="+mn-cs"/>
          </a:endParaRPr>
        </a:p>
      </dsp:txBody>
      <dsp:txXfrm>
        <a:off x="6546066" y="797711"/>
        <a:ext cx="893797" cy="693661"/>
      </dsp:txXfrm>
    </dsp:sp>
    <dsp:sp modelId="{4A783BB2-1A90-4D8D-99E7-8B94345D8A13}">
      <dsp:nvSpPr>
        <dsp:cNvPr id="16" name="Freeform 15"/>
        <dsp:cNvSpPr/>
      </dsp:nvSpPr>
      <dsp:spPr bwMode="white">
        <a:xfrm>
          <a:off x="2897054" y="1716728"/>
          <a:ext cx="676610" cy="40449"/>
        </a:xfrm>
        <a:custGeom>
          <a:avLst/>
          <a:gdLst/>
          <a:ahLst/>
          <a:cxnLst/>
          <a:pathLst>
            <a:path w="1066" h="64">
              <a:moveTo>
                <a:pt x="96" y="-273"/>
              </a:moveTo>
              <a:lnTo>
                <a:pt x="970" y="337"/>
              </a:lnTo>
            </a:path>
          </a:pathLst>
        </a:custGeom>
        <a:ln w="38100" cap="flat" cmpd="sng" algn="ctr">
          <a:solidFill>
            <a:srgbClr val="44546A">
              <a:lumMod val="60000"/>
              <a:lumOff val="40000"/>
            </a:srgbClr>
          </a:solidFill>
          <a:prstDash val="solid"/>
          <a:miter lim="800000"/>
        </a:ln>
        <a:effectLst/>
      </dsp:spPr>
      <dsp:style>
        <a:lnRef idx="1">
          <a:schemeClr val="accent4">
            <a:tint val="90000"/>
          </a:schemeClr>
        </a:lnRef>
        <a:fillRef idx="0">
          <a:schemeClr val="accent4">
            <a:tint val="9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a:solidFill>
              <a:sysClr val="windowText" lastClr="000000"/>
            </a:solidFill>
            <a:latin typeface="Calibri" panose="020F0502020204030204"/>
            <a:ea typeface="+mn-ea"/>
            <a:cs typeface="+mn-cs"/>
          </a:endParaRPr>
        </a:p>
      </dsp:txBody>
      <dsp:txXfrm>
        <a:off x="2897054" y="1716728"/>
        <a:ext cx="676610" cy="40449"/>
      </dsp:txXfrm>
    </dsp:sp>
    <dsp:sp modelId="{A347F11B-24E3-426D-B975-E885697121B2}">
      <dsp:nvSpPr>
        <dsp:cNvPr id="17" name="Rounded Rectangle 16"/>
        <dsp:cNvSpPr/>
      </dsp:nvSpPr>
      <dsp:spPr bwMode="white">
        <a:xfrm>
          <a:off x="3512824" y="1590687"/>
          <a:ext cx="1606436" cy="679642"/>
        </a:xfrm>
        <a:prstGeom prst="roundRect">
          <a:avLst>
            <a:gd name="adj" fmla="val 10000"/>
          </a:avLst>
        </a:prstGeom>
        <a:solidFill>
          <a:srgbClr val="A5A5A5"/>
        </a:solidFill>
        <a:ln>
          <a:noFill/>
        </a:ln>
        <a:effectLst/>
      </dsp:spPr>
      <dsp:style>
        <a:lnRef idx="0">
          <a:schemeClr val="lt1"/>
        </a:lnRef>
        <a:fillRef idx="3">
          <a:schemeClr val="accent4">
            <a:alpha val="70000"/>
            <a:hueOff val="0"/>
            <a:satOff val="0"/>
            <a:lumOff val="0"/>
            <a:alpha val="70196"/>
          </a:schemeClr>
        </a:fillRef>
        <a:effectRef idx="2">
          <a:scrgbClr r="0" g="0" b="0"/>
        </a:effectRef>
        <a:fontRef idx="minor">
          <a:schemeClr val="lt1"/>
        </a:fontRef>
      </dsp:style>
      <dsp:txBody>
        <a:bodyPr lIns="6985" tIns="6985" rIns="6985" bIns="698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tr-TR" sz="1100" dirty="0">
              <a:solidFill>
                <a:sysClr val="windowText" lastClr="000000"/>
              </a:solidFill>
              <a:latin typeface="Calibri" panose="020F0502020204030204"/>
              <a:ea typeface="+mn-ea"/>
              <a:cs typeface="+mn-cs"/>
            </a:rPr>
            <a:t>Endüstriyel Su Kullanım Verimliliğinin İyileştirilmesi</a:t>
          </a:r>
          <a:endParaRPr lang="en-US" sz="1100" dirty="0">
            <a:solidFill>
              <a:sysClr val="windowText" lastClr="000000"/>
            </a:solidFill>
            <a:latin typeface="Calibri" panose="020F0502020204030204"/>
            <a:ea typeface="+mn-ea"/>
            <a:cs typeface="+mn-cs"/>
          </a:endParaRPr>
        </a:p>
      </dsp:txBody>
      <dsp:txXfrm>
        <a:off x="3512824" y="1590687"/>
        <a:ext cx="1606436" cy="679642"/>
      </dsp:txXfrm>
    </dsp:sp>
    <dsp:sp modelId="{FE69A69D-A989-49FC-B9DD-13C1B6BB8DB4}">
      <dsp:nvSpPr>
        <dsp:cNvPr id="18" name="Freeform 17"/>
        <dsp:cNvSpPr/>
      </dsp:nvSpPr>
      <dsp:spPr bwMode="white">
        <a:xfrm>
          <a:off x="5119260" y="1910283"/>
          <a:ext cx="227008" cy="40449"/>
        </a:xfrm>
        <a:custGeom>
          <a:avLst/>
          <a:gdLst/>
          <a:ahLst/>
          <a:cxnLst/>
          <a:pathLst>
            <a:path w="357" h="64">
              <a:moveTo>
                <a:pt x="0" y="32"/>
              </a:moveTo>
              <a:lnTo>
                <a:pt x="357" y="32"/>
              </a:lnTo>
            </a:path>
          </a:pathLst>
        </a:custGeom>
        <a:ln w="28575" cap="flat" cmpd="sng" algn="ctr">
          <a:solidFill>
            <a:srgbClr val="A5A5A5"/>
          </a:solidFill>
          <a:prstDash val="solid"/>
          <a:miter lim="800000"/>
        </a:ln>
        <a:effectLst/>
      </dsp:spPr>
      <dsp:style>
        <a:lnRef idx="1">
          <a:schemeClr val="accent4">
            <a:tint val="70000"/>
          </a:schemeClr>
        </a:lnRef>
        <a:fillRef idx="0">
          <a:schemeClr val="accent4">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a:solidFill>
              <a:sysClr val="windowText" lastClr="000000"/>
            </a:solidFill>
            <a:latin typeface="Calibri" panose="020F0502020204030204"/>
            <a:ea typeface="+mn-ea"/>
            <a:cs typeface="+mn-cs"/>
          </a:endParaRPr>
        </a:p>
      </dsp:txBody>
      <dsp:txXfrm>
        <a:off x="5119260" y="1910283"/>
        <a:ext cx="227008" cy="40449"/>
      </dsp:txXfrm>
    </dsp:sp>
    <dsp:sp modelId="{8DC30929-650B-43D2-AD19-CAC3A1264592}">
      <dsp:nvSpPr>
        <dsp:cNvPr id="19" name="Rounded Rectangle 18"/>
        <dsp:cNvSpPr/>
      </dsp:nvSpPr>
      <dsp:spPr bwMode="white">
        <a:xfrm>
          <a:off x="5346268" y="1583677"/>
          <a:ext cx="955338" cy="693661"/>
        </a:xfrm>
        <a:prstGeom prst="roundRect">
          <a:avLst>
            <a:gd name="adj" fmla="val 10000"/>
          </a:avLst>
        </a:prstGeom>
        <a:solidFill>
          <a:srgbClr val="A5A5A5"/>
        </a:solidFill>
        <a:ln>
          <a:noFill/>
        </a:ln>
        <a:effectLst/>
      </dsp:spPr>
      <dsp:style>
        <a:lnRef idx="0">
          <a:schemeClr val="lt1"/>
        </a:lnRef>
        <a:fillRef idx="3">
          <a:schemeClr val="accent4">
            <a:alpha val="50000"/>
            <a:hueOff val="0"/>
            <a:satOff val="0"/>
            <a:lumOff val="0"/>
            <a:alpha val="50196"/>
          </a:schemeClr>
        </a:fillRef>
        <a:effectRef idx="2">
          <a:scrgbClr r="0" g="0" b="0"/>
        </a:effectRef>
        <a:fontRef idx="minor">
          <a:schemeClr val="lt1"/>
        </a:fontRef>
      </dsp:style>
      <dsp:txBody>
        <a:bodyPr lIns="6985" tIns="6985" rIns="6985" bIns="698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tr-TR" sz="1100" dirty="0">
              <a:solidFill>
                <a:sysClr val="windowText" lastClr="000000"/>
              </a:solidFill>
              <a:latin typeface="Calibri" panose="020F0502020204030204"/>
              <a:ea typeface="+mn-ea"/>
              <a:cs typeface="+mn-cs"/>
            </a:rPr>
            <a:t>1 Hedef</a:t>
          </a:r>
          <a:endParaRPr lang="en-US" sz="1100" dirty="0">
            <a:solidFill>
              <a:sysClr val="windowText" lastClr="000000"/>
            </a:solidFill>
            <a:latin typeface="Calibri" panose="020F0502020204030204"/>
            <a:ea typeface="+mn-ea"/>
            <a:cs typeface="+mn-cs"/>
          </a:endParaRPr>
        </a:p>
      </dsp:txBody>
      <dsp:txXfrm>
        <a:off x="5346268" y="1583677"/>
        <a:ext cx="955338" cy="693661"/>
      </dsp:txXfrm>
    </dsp:sp>
    <dsp:sp modelId="{2BDD8504-A3C3-4050-A4A4-E533ED95DCF9}">
      <dsp:nvSpPr>
        <dsp:cNvPr id="20" name="Freeform 19"/>
        <dsp:cNvSpPr/>
      </dsp:nvSpPr>
      <dsp:spPr bwMode="white">
        <a:xfrm>
          <a:off x="6301606" y="1910283"/>
          <a:ext cx="244460" cy="40449"/>
        </a:xfrm>
        <a:custGeom>
          <a:avLst/>
          <a:gdLst/>
          <a:ahLst/>
          <a:cxnLst/>
          <a:pathLst>
            <a:path w="385" h="64">
              <a:moveTo>
                <a:pt x="0" y="32"/>
              </a:moveTo>
              <a:lnTo>
                <a:pt x="385" y="32"/>
              </a:lnTo>
            </a:path>
          </a:pathLst>
        </a:custGeom>
        <a:ln w="28575" cap="flat" cmpd="sng" algn="ctr">
          <a:solidFill>
            <a:srgbClr val="A5A5A5"/>
          </a:solidFill>
          <a:prstDash val="solid"/>
          <a:miter lim="800000"/>
        </a:ln>
        <a:effectLst/>
      </dsp:spPr>
      <dsp:style>
        <a:lnRef idx="1">
          <a:schemeClr val="accent4">
            <a:tint val="50000"/>
          </a:schemeClr>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a:solidFill>
              <a:sysClr val="windowText" lastClr="000000"/>
            </a:solidFill>
            <a:latin typeface="Calibri" panose="020F0502020204030204"/>
            <a:ea typeface="+mn-ea"/>
            <a:cs typeface="+mn-cs"/>
          </a:endParaRPr>
        </a:p>
      </dsp:txBody>
      <dsp:txXfrm>
        <a:off x="6301606" y="1910283"/>
        <a:ext cx="244460" cy="40449"/>
      </dsp:txXfrm>
    </dsp:sp>
    <dsp:sp modelId="{88CFC777-DE65-4BFA-AE35-55A38F4121F1}">
      <dsp:nvSpPr>
        <dsp:cNvPr id="21" name="Rounded Rectangle 20"/>
        <dsp:cNvSpPr/>
      </dsp:nvSpPr>
      <dsp:spPr bwMode="white">
        <a:xfrm>
          <a:off x="6546066" y="1583677"/>
          <a:ext cx="893797" cy="693661"/>
        </a:xfrm>
        <a:prstGeom prst="roundRect">
          <a:avLst>
            <a:gd name="adj" fmla="val 10000"/>
          </a:avLst>
        </a:prstGeom>
        <a:solidFill>
          <a:srgbClr val="A5A5A5"/>
        </a:solidFill>
        <a:ln>
          <a:noFill/>
        </a:ln>
        <a:effectLst/>
      </dsp:spPr>
      <dsp:style>
        <a:lnRef idx="0">
          <a:schemeClr val="lt1"/>
        </a:lnRef>
        <a:fillRef idx="3">
          <a:schemeClr val="accent4">
            <a:alpha val="30000"/>
            <a:hueOff val="0"/>
            <a:satOff val="0"/>
            <a:lumOff val="0"/>
            <a:alpha val="30196"/>
          </a:schemeClr>
        </a:fillRef>
        <a:effectRef idx="2">
          <a:scrgbClr r="0" g="0" b="0"/>
        </a:effectRef>
        <a:fontRef idx="minor">
          <a:schemeClr val="lt1"/>
        </a:fontRef>
      </dsp:style>
      <dsp:txBody>
        <a:bodyPr lIns="6985" tIns="6985" rIns="6985" bIns="698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tr-TR" sz="1100" dirty="0">
              <a:solidFill>
                <a:sysClr val="windowText" lastClr="000000"/>
              </a:solidFill>
              <a:latin typeface="Calibri" panose="020F0502020204030204"/>
              <a:ea typeface="+mn-ea"/>
              <a:cs typeface="+mn-cs"/>
            </a:rPr>
            <a:t>12 Eylem</a:t>
          </a:r>
          <a:endParaRPr lang="en-US" sz="1100" dirty="0">
            <a:solidFill>
              <a:sysClr val="windowText" lastClr="000000"/>
            </a:solidFill>
            <a:latin typeface="Calibri" panose="020F0502020204030204"/>
            <a:ea typeface="+mn-ea"/>
            <a:cs typeface="+mn-cs"/>
          </a:endParaRPr>
        </a:p>
      </dsp:txBody>
      <dsp:txXfrm>
        <a:off x="6546066" y="1583677"/>
        <a:ext cx="893797" cy="693661"/>
      </dsp:txXfrm>
    </dsp:sp>
    <dsp:sp modelId="{EBA664C6-1F37-459A-918A-736144847CFC}">
      <dsp:nvSpPr>
        <dsp:cNvPr id="22" name="Freeform 21"/>
        <dsp:cNvSpPr/>
      </dsp:nvSpPr>
      <dsp:spPr bwMode="white">
        <a:xfrm>
          <a:off x="2582528" y="2114105"/>
          <a:ext cx="1305663" cy="40449"/>
        </a:xfrm>
        <a:custGeom>
          <a:avLst/>
          <a:gdLst/>
          <a:ahLst/>
          <a:cxnLst/>
          <a:pathLst>
            <a:path w="2056" h="64">
              <a:moveTo>
                <a:pt x="591" y="-899"/>
              </a:moveTo>
              <a:lnTo>
                <a:pt x="1465" y="962"/>
              </a:lnTo>
            </a:path>
          </a:pathLst>
        </a:custGeom>
        <a:ln w="38100" cap="flat" cmpd="sng" algn="ctr">
          <a:solidFill>
            <a:srgbClr val="44546A">
              <a:lumMod val="60000"/>
              <a:lumOff val="40000"/>
            </a:srgbClr>
          </a:solidFill>
          <a:prstDash val="solid"/>
          <a:miter lim="800000"/>
        </a:ln>
        <a:effectLst/>
      </dsp:spPr>
      <dsp:style>
        <a:lnRef idx="1">
          <a:schemeClr val="accent4">
            <a:tint val="90000"/>
          </a:schemeClr>
        </a:lnRef>
        <a:fillRef idx="0">
          <a:schemeClr val="accent4">
            <a:tint val="9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a:solidFill>
              <a:sysClr val="windowText" lastClr="000000"/>
            </a:solidFill>
            <a:latin typeface="Calibri" panose="020F0502020204030204"/>
            <a:ea typeface="+mn-ea"/>
            <a:cs typeface="+mn-cs"/>
          </a:endParaRPr>
        </a:p>
      </dsp:txBody>
      <dsp:txXfrm>
        <a:off x="2582528" y="2114105"/>
        <a:ext cx="1305663" cy="40449"/>
      </dsp:txXfrm>
    </dsp:sp>
    <dsp:sp modelId="{E3C175A0-0595-484D-8A6A-A36509E8D04D}">
      <dsp:nvSpPr>
        <dsp:cNvPr id="23" name="Rounded Rectangle 22"/>
        <dsp:cNvSpPr/>
      </dsp:nvSpPr>
      <dsp:spPr bwMode="white">
        <a:xfrm>
          <a:off x="3512824" y="2385442"/>
          <a:ext cx="1606436" cy="679642"/>
        </a:xfrm>
        <a:prstGeom prst="roundRect">
          <a:avLst>
            <a:gd name="adj" fmla="val 10000"/>
          </a:avLst>
        </a:prstGeom>
        <a:solidFill>
          <a:srgbClr val="FF5050"/>
        </a:solidFill>
        <a:ln>
          <a:noFill/>
        </a:ln>
        <a:effectLst/>
      </dsp:spPr>
      <dsp:style>
        <a:lnRef idx="0">
          <a:schemeClr val="lt1"/>
        </a:lnRef>
        <a:fillRef idx="3">
          <a:schemeClr val="accent4">
            <a:alpha val="70000"/>
            <a:hueOff val="0"/>
            <a:satOff val="0"/>
            <a:lumOff val="0"/>
            <a:alpha val="70196"/>
          </a:schemeClr>
        </a:fillRef>
        <a:effectRef idx="2">
          <a:scrgbClr r="0" g="0" b="0"/>
        </a:effectRef>
        <a:fontRef idx="minor">
          <a:schemeClr val="lt1"/>
        </a:fontRef>
      </dsp:style>
      <dsp:txBody>
        <a:bodyPr lIns="6985" tIns="6985" rIns="6985" bIns="698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tr-TR" sz="1100" dirty="0">
              <a:solidFill>
                <a:sysClr val="windowText" lastClr="000000"/>
              </a:solidFill>
              <a:latin typeface="Calibri" panose="020F0502020204030204"/>
              <a:ea typeface="+mn-ea"/>
              <a:cs typeface="+mn-cs"/>
            </a:rPr>
            <a:t>Bütün Sektörleri Etkileyen Su Verimliliği Bileşenleri</a:t>
          </a:r>
          <a:endParaRPr lang="en-US" sz="1100" dirty="0">
            <a:solidFill>
              <a:sysClr val="windowText" lastClr="000000"/>
            </a:solidFill>
            <a:latin typeface="Calibri" panose="020F0502020204030204"/>
            <a:ea typeface="+mn-ea"/>
            <a:cs typeface="+mn-cs"/>
          </a:endParaRPr>
        </a:p>
      </dsp:txBody>
      <dsp:txXfrm>
        <a:off x="3512824" y="2385442"/>
        <a:ext cx="1606436" cy="679642"/>
      </dsp:txXfrm>
    </dsp:sp>
    <dsp:sp modelId="{4A8654EE-7D0B-4478-BEB1-DE5C031A87E1}">
      <dsp:nvSpPr>
        <dsp:cNvPr id="24" name="Freeform 23"/>
        <dsp:cNvSpPr/>
      </dsp:nvSpPr>
      <dsp:spPr bwMode="white">
        <a:xfrm>
          <a:off x="5119260" y="2705039"/>
          <a:ext cx="227008" cy="40449"/>
        </a:xfrm>
        <a:custGeom>
          <a:avLst/>
          <a:gdLst/>
          <a:ahLst/>
          <a:cxnLst/>
          <a:pathLst>
            <a:path w="357" h="64">
              <a:moveTo>
                <a:pt x="0" y="32"/>
              </a:moveTo>
              <a:lnTo>
                <a:pt x="357" y="32"/>
              </a:lnTo>
            </a:path>
          </a:pathLst>
        </a:custGeom>
        <a:ln w="28575" cap="flat" cmpd="sng" algn="ctr">
          <a:solidFill>
            <a:srgbClr val="FF5050"/>
          </a:solidFill>
          <a:prstDash val="solid"/>
          <a:miter lim="800000"/>
        </a:ln>
        <a:effectLst/>
      </dsp:spPr>
      <dsp:style>
        <a:lnRef idx="1">
          <a:schemeClr val="accent4">
            <a:tint val="70000"/>
          </a:schemeClr>
        </a:lnRef>
        <a:fillRef idx="0">
          <a:schemeClr val="accent4">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a:solidFill>
              <a:sysClr val="windowText" lastClr="000000"/>
            </a:solidFill>
            <a:latin typeface="Calibri" panose="020F0502020204030204"/>
            <a:ea typeface="+mn-ea"/>
            <a:cs typeface="+mn-cs"/>
          </a:endParaRPr>
        </a:p>
      </dsp:txBody>
      <dsp:txXfrm>
        <a:off x="5119260" y="2705039"/>
        <a:ext cx="227008" cy="40449"/>
      </dsp:txXfrm>
    </dsp:sp>
    <dsp:sp modelId="{09431507-BCE9-4F56-9B24-B22522BF0305}">
      <dsp:nvSpPr>
        <dsp:cNvPr id="25" name="Rounded Rectangle 24"/>
        <dsp:cNvSpPr/>
      </dsp:nvSpPr>
      <dsp:spPr bwMode="white">
        <a:xfrm>
          <a:off x="5346268" y="2378433"/>
          <a:ext cx="955338" cy="693661"/>
        </a:xfrm>
        <a:prstGeom prst="roundRect">
          <a:avLst>
            <a:gd name="adj" fmla="val 10000"/>
          </a:avLst>
        </a:prstGeom>
        <a:solidFill>
          <a:srgbClr val="FF5050"/>
        </a:solidFill>
        <a:ln>
          <a:noFill/>
        </a:ln>
        <a:effectLst/>
      </dsp:spPr>
      <dsp:style>
        <a:lnRef idx="0">
          <a:schemeClr val="lt1"/>
        </a:lnRef>
        <a:fillRef idx="3">
          <a:schemeClr val="accent4">
            <a:alpha val="50000"/>
            <a:hueOff val="0"/>
            <a:satOff val="0"/>
            <a:lumOff val="0"/>
            <a:alpha val="50196"/>
          </a:schemeClr>
        </a:fillRef>
        <a:effectRef idx="2">
          <a:scrgbClr r="0" g="0" b="0"/>
        </a:effectRef>
        <a:fontRef idx="minor">
          <a:schemeClr val="lt1"/>
        </a:fontRef>
      </dsp:style>
      <dsp:txBody>
        <a:bodyPr lIns="6985" tIns="6985" rIns="6985" bIns="698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tr-TR" sz="1100" dirty="0">
              <a:solidFill>
                <a:sysClr val="windowText" lastClr="000000"/>
              </a:solidFill>
              <a:latin typeface="Calibri" panose="020F0502020204030204"/>
              <a:ea typeface="+mn-ea"/>
              <a:cs typeface="+mn-cs"/>
            </a:rPr>
            <a:t>4 Hedef</a:t>
          </a:r>
          <a:endParaRPr lang="en-US" sz="1100" dirty="0">
            <a:solidFill>
              <a:sysClr val="windowText" lastClr="000000"/>
            </a:solidFill>
            <a:latin typeface="Calibri" panose="020F0502020204030204"/>
            <a:ea typeface="+mn-ea"/>
            <a:cs typeface="+mn-cs"/>
          </a:endParaRPr>
        </a:p>
      </dsp:txBody>
      <dsp:txXfrm>
        <a:off x="5346268" y="2378433"/>
        <a:ext cx="955338" cy="693661"/>
      </dsp:txXfrm>
    </dsp:sp>
    <dsp:sp modelId="{88D25942-1DB9-4E57-AD7C-52FFEC97589E}">
      <dsp:nvSpPr>
        <dsp:cNvPr id="26" name="Freeform 25"/>
        <dsp:cNvSpPr/>
      </dsp:nvSpPr>
      <dsp:spPr bwMode="white">
        <a:xfrm>
          <a:off x="6301606" y="2705039"/>
          <a:ext cx="244460" cy="40449"/>
        </a:xfrm>
        <a:custGeom>
          <a:avLst/>
          <a:gdLst/>
          <a:ahLst/>
          <a:cxnLst/>
          <a:pathLst>
            <a:path w="385" h="64">
              <a:moveTo>
                <a:pt x="0" y="32"/>
              </a:moveTo>
              <a:lnTo>
                <a:pt x="385" y="32"/>
              </a:lnTo>
            </a:path>
          </a:pathLst>
        </a:custGeom>
        <a:ln w="28575" cap="flat" cmpd="sng" algn="ctr">
          <a:solidFill>
            <a:srgbClr val="FF5050"/>
          </a:solidFill>
          <a:prstDash val="solid"/>
          <a:miter lim="800000"/>
        </a:ln>
        <a:effectLst/>
      </dsp:spPr>
      <dsp:style>
        <a:lnRef idx="1">
          <a:schemeClr val="accent4">
            <a:tint val="50000"/>
          </a:schemeClr>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a:solidFill>
              <a:sysClr val="windowText" lastClr="000000"/>
            </a:solidFill>
            <a:latin typeface="Calibri" panose="020F0502020204030204"/>
            <a:ea typeface="+mn-ea"/>
            <a:cs typeface="+mn-cs"/>
          </a:endParaRPr>
        </a:p>
      </dsp:txBody>
      <dsp:txXfrm>
        <a:off x="6301606" y="2705039"/>
        <a:ext cx="244460" cy="40449"/>
      </dsp:txXfrm>
    </dsp:sp>
    <dsp:sp modelId="{C921F1C8-FCCD-4134-950D-58B4E30DB997}">
      <dsp:nvSpPr>
        <dsp:cNvPr id="27" name="Rounded Rectangle 26"/>
        <dsp:cNvSpPr/>
      </dsp:nvSpPr>
      <dsp:spPr bwMode="white">
        <a:xfrm>
          <a:off x="6546066" y="2378433"/>
          <a:ext cx="893797" cy="693661"/>
        </a:xfrm>
        <a:prstGeom prst="roundRect">
          <a:avLst>
            <a:gd name="adj" fmla="val 10000"/>
          </a:avLst>
        </a:prstGeom>
        <a:solidFill>
          <a:srgbClr val="FF5050"/>
        </a:solidFill>
        <a:ln>
          <a:noFill/>
        </a:ln>
        <a:effectLst/>
      </dsp:spPr>
      <dsp:style>
        <a:lnRef idx="0">
          <a:schemeClr val="lt1"/>
        </a:lnRef>
        <a:fillRef idx="3">
          <a:schemeClr val="accent4">
            <a:alpha val="30000"/>
            <a:hueOff val="0"/>
            <a:satOff val="0"/>
            <a:lumOff val="0"/>
            <a:alpha val="30196"/>
          </a:schemeClr>
        </a:fillRef>
        <a:effectRef idx="2">
          <a:scrgbClr r="0" g="0" b="0"/>
        </a:effectRef>
        <a:fontRef idx="minor">
          <a:schemeClr val="lt1"/>
        </a:fontRef>
      </dsp:style>
      <dsp:txBody>
        <a:bodyPr lIns="6985" tIns="6985" rIns="6985" bIns="698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tr-TR" sz="1100" dirty="0">
              <a:solidFill>
                <a:sysClr val="windowText" lastClr="000000"/>
              </a:solidFill>
              <a:latin typeface="Calibri" panose="020F0502020204030204"/>
              <a:ea typeface="+mn-ea"/>
              <a:cs typeface="+mn-cs"/>
            </a:rPr>
            <a:t>37 Eylem</a:t>
          </a:r>
          <a:endParaRPr lang="en-US" sz="1100" dirty="0">
            <a:solidFill>
              <a:sysClr val="windowText" lastClr="000000"/>
            </a:solidFill>
            <a:latin typeface="Calibri" panose="020F0502020204030204"/>
            <a:ea typeface="+mn-ea"/>
            <a:cs typeface="+mn-cs"/>
          </a:endParaRPr>
        </a:p>
      </dsp:txBody>
      <dsp:txXfrm>
        <a:off x="6546066" y="2378433"/>
        <a:ext cx="893797" cy="693661"/>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9342330" cy="3897579"/>
        <a:chOff x="0" y="0"/>
        <a:chExt cx="9342330" cy="3897579"/>
      </a:xfrm>
    </dsp:grpSpPr>
    <dsp:sp modelId="{9DA352D4-DDF2-4D29-893E-4E7F4BF2B9B2}">
      <dsp:nvSpPr>
        <dsp:cNvPr id="3" name="Straight Connector 2"/>
        <dsp:cNvSpPr/>
      </dsp:nvSpPr>
      <dsp:spPr bwMode="white">
        <a:xfrm>
          <a:off x="0" y="0"/>
          <a:ext cx="9342330" cy="0"/>
        </a:xfrm>
        <a:prstGeom prst="line">
          <a:avLst/>
        </a:prstGeom>
      </dsp:spPr>
      <dsp:style>
        <a:lnRef idx="2">
          <a:schemeClr val="accent1"/>
        </a:lnRef>
        <a:fillRef idx="1">
          <a:schemeClr val="accent1"/>
        </a:fillRef>
        <a:effectRef idx="0">
          <a:scrgbClr r="0" g="0" b="0"/>
        </a:effectRef>
        <a:fontRef idx="minor">
          <a:schemeClr val="lt1"/>
        </a:fontRef>
      </dsp:style>
      <dsp:txXfrm>
        <a:off x="0" y="0"/>
        <a:ext cx="9342330" cy="0"/>
      </dsp:txXfrm>
    </dsp:sp>
    <dsp:sp modelId="{CB37F68E-2A6A-492F-9752-8A88BFA4B94C}">
      <dsp:nvSpPr>
        <dsp:cNvPr id="4" name="Rectangles 3"/>
        <dsp:cNvSpPr/>
      </dsp:nvSpPr>
      <dsp:spPr bwMode="white">
        <a:xfrm>
          <a:off x="0" y="0"/>
          <a:ext cx="1868466" cy="3897579"/>
        </a:xfrm>
        <a:prstGeom prst="rect">
          <a:avLst/>
        </a:prstGeom>
      </dsp:spPr>
      <dsp:style>
        <a:lnRef idx="0">
          <a:schemeClr val="dk1">
            <a:alpha val="0"/>
          </a:schemeClr>
        </a:lnRef>
        <a:fillRef idx="0">
          <a:schemeClr val="lt1">
            <a:alpha val="0"/>
          </a:schemeClr>
        </a:fillRef>
        <a:effectRef idx="0">
          <a:scrgbClr r="0" g="0" b="0"/>
        </a:effectRef>
        <a:fontRef idx="minor"/>
      </dsp:style>
      <dsp:txBody>
        <a:bodyPr lIns="76200" tIns="76200" rIns="76200" bIns="7620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sv-SE" sz="2000" b="1" dirty="0">
              <a:solidFill>
                <a:schemeClr val="tx1"/>
              </a:solidFill>
              <a:latin typeface="+mn-lt"/>
            </a:rPr>
            <a:t>Sistem kurulum için son tarih: </a:t>
          </a:r>
          <a:endParaRPr lang="tr-TR" sz="2000" b="1" dirty="0">
            <a:solidFill>
              <a:schemeClr val="tx1"/>
            </a:solidFill>
            <a:latin typeface="+mn-lt"/>
          </a:endParaRPr>
        </a:p>
        <a:p>
          <a:pPr lvl="0">
            <a:lnSpc>
              <a:spcPct val="100000"/>
            </a:lnSpc>
            <a:spcBef>
              <a:spcPct val="0"/>
            </a:spcBef>
            <a:spcAft>
              <a:spcPct val="35000"/>
            </a:spcAft>
          </a:pPr>
          <a:r>
            <a:rPr lang="sv-SE" sz="2000" b="1" dirty="0">
              <a:solidFill>
                <a:schemeClr val="tx1"/>
              </a:solidFill>
              <a:latin typeface="+mn-lt"/>
            </a:rPr>
            <a:t>21 ay </a:t>
          </a:r>
          <a:endParaRPr lang="tr-TR" sz="2000" b="1" dirty="0">
            <a:solidFill>
              <a:schemeClr val="tx1"/>
            </a:solidFill>
            <a:latin typeface="+mn-lt"/>
          </a:endParaRPr>
        </a:p>
      </dsp:txBody>
      <dsp:txXfrm>
        <a:off x="0" y="0"/>
        <a:ext cx="1868466" cy="3897579"/>
      </dsp:txXfrm>
    </dsp:sp>
    <dsp:sp modelId="{F9F5A048-D905-481E-B32F-C001C7E96DE6}">
      <dsp:nvSpPr>
        <dsp:cNvPr id="5" name="Rectangles 4"/>
        <dsp:cNvSpPr/>
      </dsp:nvSpPr>
      <dsp:spPr bwMode="white">
        <a:xfrm>
          <a:off x="2008601" y="0"/>
          <a:ext cx="7333729" cy="46125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76200" tIns="76200" rIns="76200" bIns="7620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tr-TR" sz="2000" dirty="0">
              <a:solidFill>
                <a:schemeClr val="tx1"/>
              </a:solidFill>
              <a:latin typeface="+mn-lt"/>
            </a:rPr>
            <a:t>Kamu Kurum ve Kuruluşları </a:t>
          </a:r>
          <a:endParaRPr>
            <a:solidFill>
              <a:schemeClr val="tx1"/>
            </a:solidFill>
          </a:endParaRPr>
        </a:p>
      </dsp:txBody>
      <dsp:txXfrm>
        <a:off x="2008601" y="0"/>
        <a:ext cx="7333729" cy="461252"/>
      </dsp:txXfrm>
    </dsp:sp>
    <dsp:sp modelId="{C7C3931B-6730-4F75-B41A-4D2A03392120}">
      <dsp:nvSpPr>
        <dsp:cNvPr id="6" name="Straight Connector 5"/>
        <dsp:cNvSpPr/>
      </dsp:nvSpPr>
      <dsp:spPr bwMode="white">
        <a:xfrm>
          <a:off x="1868466" y="484315"/>
          <a:ext cx="7473864" cy="0"/>
        </a:xfrm>
        <a:prstGeom prst="line">
          <a:avLst/>
        </a:prstGeom>
      </dsp:spPr>
      <dsp:style>
        <a:lnRef idx="2">
          <a:schemeClr val="accent1">
            <a:tint val="50000"/>
          </a:schemeClr>
        </a:lnRef>
        <a:fillRef idx="1">
          <a:schemeClr val="accent1"/>
        </a:fillRef>
        <a:effectRef idx="0">
          <a:scrgbClr r="0" g="0" b="0"/>
        </a:effectRef>
        <a:fontRef idx="minor"/>
      </dsp:style>
      <dsp:txXfrm>
        <a:off x="1868466" y="484315"/>
        <a:ext cx="7473864" cy="0"/>
      </dsp:txXfrm>
    </dsp:sp>
    <dsp:sp modelId="{1C36BAA1-C687-4774-ABAE-2FCBDF1BD70D}">
      <dsp:nvSpPr>
        <dsp:cNvPr id="7" name="Rectangles 6"/>
        <dsp:cNvSpPr/>
      </dsp:nvSpPr>
      <dsp:spPr bwMode="white">
        <a:xfrm>
          <a:off x="2008601" y="494439"/>
          <a:ext cx="7333729" cy="46125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76200" tIns="76200" rIns="76200" bIns="7620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tr-TR" sz="2000" dirty="0">
              <a:solidFill>
                <a:schemeClr val="tx1"/>
              </a:solidFill>
              <a:latin typeface="+mn-lt"/>
            </a:rPr>
            <a:t>Havalimanları</a:t>
          </a:r>
          <a:endParaRPr>
            <a:solidFill>
              <a:schemeClr val="tx1"/>
            </a:solidFill>
          </a:endParaRPr>
        </a:p>
      </dsp:txBody>
      <dsp:txXfrm>
        <a:off x="2008601" y="494439"/>
        <a:ext cx="7333729" cy="461252"/>
      </dsp:txXfrm>
    </dsp:sp>
    <dsp:sp modelId="{9FAC21B4-DF7B-45B9-A9BC-274325A03C9C}">
      <dsp:nvSpPr>
        <dsp:cNvPr id="8" name="Straight Connector 7"/>
        <dsp:cNvSpPr/>
      </dsp:nvSpPr>
      <dsp:spPr bwMode="white">
        <a:xfrm>
          <a:off x="1868466" y="968629"/>
          <a:ext cx="7473864" cy="0"/>
        </a:xfrm>
        <a:prstGeom prst="line">
          <a:avLst/>
        </a:prstGeom>
      </dsp:spPr>
      <dsp:style>
        <a:lnRef idx="2">
          <a:schemeClr val="accent1">
            <a:tint val="50000"/>
          </a:schemeClr>
        </a:lnRef>
        <a:fillRef idx="1">
          <a:schemeClr val="accent1"/>
        </a:fillRef>
        <a:effectRef idx="0">
          <a:scrgbClr r="0" g="0" b="0"/>
        </a:effectRef>
        <a:fontRef idx="minor"/>
      </dsp:style>
      <dsp:txXfrm>
        <a:off x="1868466" y="968629"/>
        <a:ext cx="7473864" cy="0"/>
      </dsp:txXfrm>
    </dsp:sp>
    <dsp:sp modelId="{295EC54E-72AA-4F41-9237-79DB299AD35B}">
      <dsp:nvSpPr>
        <dsp:cNvPr id="9" name="Rectangles 8"/>
        <dsp:cNvSpPr/>
      </dsp:nvSpPr>
      <dsp:spPr bwMode="white">
        <a:xfrm>
          <a:off x="2008601" y="978754"/>
          <a:ext cx="7333729" cy="46125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76200" tIns="76200" rIns="76200" bIns="7620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tr-TR" sz="2000" dirty="0">
              <a:solidFill>
                <a:schemeClr val="tx1"/>
              </a:solidFill>
              <a:latin typeface="+mn-lt"/>
            </a:rPr>
            <a:t>Alışveriş Merkezleri </a:t>
          </a:r>
          <a:endParaRPr>
            <a:solidFill>
              <a:schemeClr val="tx1"/>
            </a:solidFill>
          </a:endParaRPr>
        </a:p>
      </dsp:txBody>
      <dsp:txXfrm>
        <a:off x="2008601" y="978754"/>
        <a:ext cx="7333729" cy="461252"/>
      </dsp:txXfrm>
    </dsp:sp>
    <dsp:sp modelId="{4DC52888-69AA-405B-8401-373571810A76}">
      <dsp:nvSpPr>
        <dsp:cNvPr id="10" name="Straight Connector 9"/>
        <dsp:cNvSpPr/>
      </dsp:nvSpPr>
      <dsp:spPr bwMode="white">
        <a:xfrm>
          <a:off x="1868466" y="1452944"/>
          <a:ext cx="7473864" cy="0"/>
        </a:xfrm>
        <a:prstGeom prst="line">
          <a:avLst/>
        </a:prstGeom>
      </dsp:spPr>
      <dsp:style>
        <a:lnRef idx="2">
          <a:schemeClr val="accent1">
            <a:tint val="50000"/>
          </a:schemeClr>
        </a:lnRef>
        <a:fillRef idx="1">
          <a:schemeClr val="accent1"/>
        </a:fillRef>
        <a:effectRef idx="0">
          <a:scrgbClr r="0" g="0" b="0"/>
        </a:effectRef>
        <a:fontRef idx="minor"/>
      </dsp:style>
      <dsp:txXfrm>
        <a:off x="1868466" y="1452944"/>
        <a:ext cx="7473864" cy="0"/>
      </dsp:txXfrm>
    </dsp:sp>
    <dsp:sp modelId="{1DD180D2-FB04-4FC2-B4D3-4D973D81DFAD}">
      <dsp:nvSpPr>
        <dsp:cNvPr id="11" name="Rectangles 10"/>
        <dsp:cNvSpPr/>
      </dsp:nvSpPr>
      <dsp:spPr bwMode="white">
        <a:xfrm>
          <a:off x="2008601" y="1424185"/>
          <a:ext cx="7333729" cy="46125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76200" tIns="76200" rIns="76200" bIns="7620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tr-TR" sz="2000" dirty="0">
              <a:solidFill>
                <a:schemeClr val="tx1"/>
              </a:solidFill>
              <a:latin typeface="+mn-lt"/>
            </a:rPr>
            <a:t>İş Merkezi/Ticari Plazalar (1000 m2 üzeri parsel alanı)</a:t>
          </a:r>
          <a:endParaRPr>
            <a:solidFill>
              <a:schemeClr val="tx1"/>
            </a:solidFill>
          </a:endParaRPr>
        </a:p>
      </dsp:txBody>
      <dsp:txXfrm>
        <a:off x="2008601" y="1424185"/>
        <a:ext cx="7333729" cy="461252"/>
      </dsp:txXfrm>
    </dsp:sp>
    <dsp:sp modelId="{EBAF5E47-11F1-4673-B9DA-9F97CB725016}">
      <dsp:nvSpPr>
        <dsp:cNvPr id="12" name="Straight Connector 11"/>
        <dsp:cNvSpPr/>
      </dsp:nvSpPr>
      <dsp:spPr bwMode="white">
        <a:xfrm>
          <a:off x="1868466" y="1937258"/>
          <a:ext cx="7473864" cy="0"/>
        </a:xfrm>
        <a:prstGeom prst="line">
          <a:avLst/>
        </a:prstGeom>
      </dsp:spPr>
      <dsp:style>
        <a:lnRef idx="2">
          <a:schemeClr val="accent1">
            <a:tint val="50000"/>
          </a:schemeClr>
        </a:lnRef>
        <a:fillRef idx="1">
          <a:schemeClr val="accent1"/>
        </a:fillRef>
        <a:effectRef idx="0">
          <a:scrgbClr r="0" g="0" b="0"/>
        </a:effectRef>
        <a:fontRef idx="minor"/>
      </dsp:style>
      <dsp:txXfrm>
        <a:off x="1868466" y="1937258"/>
        <a:ext cx="7473864" cy="0"/>
      </dsp:txXfrm>
    </dsp:sp>
    <dsp:sp modelId="{96B779E9-EFC3-436E-A782-55FB3B5FC706}">
      <dsp:nvSpPr>
        <dsp:cNvPr id="13" name="Rectangles 12"/>
        <dsp:cNvSpPr/>
      </dsp:nvSpPr>
      <dsp:spPr bwMode="white">
        <a:xfrm>
          <a:off x="2008601" y="1927300"/>
          <a:ext cx="7333729" cy="46125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1439" tIns="91439" rIns="91439" bIns="91439"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tr-TR" sz="2400" b="1" dirty="0">
              <a:solidFill>
                <a:srgbClr val="C00000"/>
              </a:solidFill>
              <a:latin typeface="+mn-lt"/>
            </a:rPr>
            <a:t>Eğitim Kurumları ve Yurtlar (400 ve üzeri öğrenci)</a:t>
          </a:r>
          <a:endParaRPr>
            <a:solidFill>
              <a:schemeClr val="tx1"/>
            </a:solidFill>
          </a:endParaRPr>
        </a:p>
      </dsp:txBody>
      <dsp:txXfrm>
        <a:off x="2008601" y="1927300"/>
        <a:ext cx="7333729" cy="461252"/>
      </dsp:txXfrm>
    </dsp:sp>
    <dsp:sp modelId="{F06F7841-E888-4E8D-B1C7-169BE4FBCA12}">
      <dsp:nvSpPr>
        <dsp:cNvPr id="14" name="Straight Connector 13"/>
        <dsp:cNvSpPr/>
      </dsp:nvSpPr>
      <dsp:spPr bwMode="white">
        <a:xfrm>
          <a:off x="1868466" y="2421573"/>
          <a:ext cx="7473864" cy="0"/>
        </a:xfrm>
        <a:prstGeom prst="line">
          <a:avLst/>
        </a:prstGeom>
      </dsp:spPr>
      <dsp:style>
        <a:lnRef idx="2">
          <a:schemeClr val="accent1">
            <a:tint val="50000"/>
          </a:schemeClr>
        </a:lnRef>
        <a:fillRef idx="1">
          <a:schemeClr val="accent1"/>
        </a:fillRef>
        <a:effectRef idx="0">
          <a:scrgbClr r="0" g="0" b="0"/>
        </a:effectRef>
        <a:fontRef idx="minor"/>
      </dsp:style>
      <dsp:txXfrm>
        <a:off x="1868466" y="2421573"/>
        <a:ext cx="7473864" cy="0"/>
      </dsp:txXfrm>
    </dsp:sp>
    <dsp:sp modelId="{F1E407F6-A28B-4FD4-9035-CB98CAACD385}">
      <dsp:nvSpPr>
        <dsp:cNvPr id="15" name="Rectangles 14"/>
        <dsp:cNvSpPr/>
      </dsp:nvSpPr>
      <dsp:spPr bwMode="white">
        <a:xfrm>
          <a:off x="2008601" y="2444631"/>
          <a:ext cx="7333729" cy="46125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76200" tIns="76200" rIns="76200" bIns="7620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tr-TR" sz="2000" dirty="0">
              <a:solidFill>
                <a:schemeClr val="tx1"/>
              </a:solidFill>
              <a:latin typeface="+mn-lt"/>
            </a:rPr>
            <a:t>Sağlık Kuruluşları (100 ve üzeri yatak kapasiteli</a:t>
          </a:r>
          <a:endParaRPr>
            <a:solidFill>
              <a:schemeClr val="tx1"/>
            </a:solidFill>
          </a:endParaRPr>
        </a:p>
      </dsp:txBody>
      <dsp:txXfrm>
        <a:off x="2008601" y="2444631"/>
        <a:ext cx="7333729" cy="461252"/>
      </dsp:txXfrm>
    </dsp:sp>
    <dsp:sp modelId="{F020A627-35BD-4C49-BC49-99E8183FB9D2}">
      <dsp:nvSpPr>
        <dsp:cNvPr id="16" name="Straight Connector 15"/>
        <dsp:cNvSpPr/>
      </dsp:nvSpPr>
      <dsp:spPr bwMode="white">
        <a:xfrm>
          <a:off x="1868466" y="2905887"/>
          <a:ext cx="7473864" cy="0"/>
        </a:xfrm>
        <a:prstGeom prst="line">
          <a:avLst/>
        </a:prstGeom>
      </dsp:spPr>
      <dsp:style>
        <a:lnRef idx="2">
          <a:schemeClr val="accent1">
            <a:tint val="50000"/>
          </a:schemeClr>
        </a:lnRef>
        <a:fillRef idx="1">
          <a:schemeClr val="accent1"/>
        </a:fillRef>
        <a:effectRef idx="0">
          <a:scrgbClr r="0" g="0" b="0"/>
        </a:effectRef>
        <a:fontRef idx="minor"/>
      </dsp:style>
      <dsp:txXfrm>
        <a:off x="1868466" y="2905887"/>
        <a:ext cx="7473864" cy="0"/>
      </dsp:txXfrm>
    </dsp:sp>
    <dsp:sp modelId="{07E7DA70-CDA0-4DD3-B467-D516B40D52E1}">
      <dsp:nvSpPr>
        <dsp:cNvPr id="17" name="Rectangles 16"/>
        <dsp:cNvSpPr/>
      </dsp:nvSpPr>
      <dsp:spPr bwMode="white">
        <a:xfrm>
          <a:off x="2008601" y="2928950"/>
          <a:ext cx="7333729" cy="46125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76200" tIns="76200" rIns="76200" bIns="7620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tr-TR" sz="2000" dirty="0">
              <a:solidFill>
                <a:schemeClr val="tx1"/>
              </a:solidFill>
              <a:latin typeface="+mn-lt"/>
            </a:rPr>
            <a:t>Konaklamalı Turizm İşletmeleri (100 ve üzeri oda)</a:t>
          </a:r>
          <a:endParaRPr>
            <a:solidFill>
              <a:schemeClr val="tx1"/>
            </a:solidFill>
          </a:endParaRPr>
        </a:p>
      </dsp:txBody>
      <dsp:txXfrm>
        <a:off x="2008601" y="2928950"/>
        <a:ext cx="7333729" cy="461252"/>
      </dsp:txXfrm>
    </dsp:sp>
    <dsp:sp modelId="{CF10ED47-601F-40DE-9796-61DA09487AAA}">
      <dsp:nvSpPr>
        <dsp:cNvPr id="18" name="Straight Connector 17"/>
        <dsp:cNvSpPr/>
      </dsp:nvSpPr>
      <dsp:spPr bwMode="white">
        <a:xfrm>
          <a:off x="1868466" y="3390202"/>
          <a:ext cx="7473864" cy="0"/>
        </a:xfrm>
        <a:prstGeom prst="line">
          <a:avLst/>
        </a:prstGeom>
      </dsp:spPr>
      <dsp:style>
        <a:lnRef idx="2">
          <a:schemeClr val="accent1">
            <a:tint val="50000"/>
          </a:schemeClr>
        </a:lnRef>
        <a:fillRef idx="1">
          <a:schemeClr val="accent1"/>
        </a:fillRef>
        <a:effectRef idx="0">
          <a:scrgbClr r="0" g="0" b="0"/>
        </a:effectRef>
        <a:fontRef idx="minor"/>
      </dsp:style>
      <dsp:txXfrm>
        <a:off x="1868466" y="3390202"/>
        <a:ext cx="7473864" cy="0"/>
      </dsp:txXfrm>
    </dsp:sp>
    <dsp:sp modelId="{083A0CBB-CF54-46A4-8B95-AB5097D9F7DA}">
      <dsp:nvSpPr>
        <dsp:cNvPr id="19" name="Rectangles 18"/>
        <dsp:cNvSpPr/>
      </dsp:nvSpPr>
      <dsp:spPr bwMode="white">
        <a:xfrm>
          <a:off x="2008601" y="3423057"/>
          <a:ext cx="7333729" cy="46125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76200" tIns="76200" rIns="76200" bIns="7620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tr-TR" sz="2000" dirty="0">
              <a:solidFill>
                <a:schemeClr val="tx1"/>
              </a:solidFill>
              <a:latin typeface="+mn-lt"/>
            </a:rPr>
            <a:t>Tren ve Otobüs Terminalleri (İllerde bulunanlar)</a:t>
          </a:r>
          <a:endParaRPr>
            <a:solidFill>
              <a:schemeClr val="tx1"/>
            </a:solidFill>
          </a:endParaRPr>
        </a:p>
      </dsp:txBody>
      <dsp:txXfrm>
        <a:off x="2008601" y="3423057"/>
        <a:ext cx="7333729" cy="461252"/>
      </dsp:txXfrm>
    </dsp:sp>
    <dsp:sp modelId="{84272F5B-0559-4E03-A7FE-D28998FBC8D6}">
      <dsp:nvSpPr>
        <dsp:cNvPr id="20" name="Straight Connector 19"/>
        <dsp:cNvSpPr/>
      </dsp:nvSpPr>
      <dsp:spPr bwMode="white">
        <a:xfrm>
          <a:off x="1868466" y="3874516"/>
          <a:ext cx="7473864" cy="0"/>
        </a:xfrm>
        <a:prstGeom prst="line">
          <a:avLst/>
        </a:prstGeom>
      </dsp:spPr>
      <dsp:style>
        <a:lnRef idx="2">
          <a:schemeClr val="accent1">
            <a:tint val="50000"/>
          </a:schemeClr>
        </a:lnRef>
        <a:fillRef idx="1">
          <a:schemeClr val="accent1"/>
        </a:fillRef>
        <a:effectRef idx="0">
          <a:scrgbClr r="0" g="0" b="0"/>
        </a:effectRef>
        <a:fontRef idx="minor"/>
      </dsp:style>
      <dsp:txXfrm>
        <a:off x="1868466" y="3874516"/>
        <a:ext cx="7473864" cy="0"/>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5621471" cy="2969323"/>
        <a:chOff x="0" y="0"/>
        <a:chExt cx="5621471" cy="2969323"/>
      </a:xfrm>
    </dsp:grpSpPr>
    <dsp:sp modelId="{8CC2250C-0ED4-4912-A821-4DB7056E3384}">
      <dsp:nvSpPr>
        <dsp:cNvPr id="5" name="Rectangles 4"/>
        <dsp:cNvSpPr/>
      </dsp:nvSpPr>
      <dsp:spPr bwMode="white">
        <a:xfrm>
          <a:off x="0" y="1305284"/>
          <a:ext cx="5621471" cy="1638000"/>
        </a:xfrm>
        <a:prstGeom prst="rect">
          <a:avLst/>
        </a:prstGeom>
      </dsp:spPr>
      <dsp:style>
        <a:lnRef idx="2">
          <a:schemeClr val="accent1"/>
        </a:lnRef>
        <a:fillRef idx="1">
          <a:schemeClr val="lt1">
            <a:alpha val="90000"/>
          </a:schemeClr>
        </a:fillRef>
        <a:effectRef idx="0">
          <a:scrgbClr r="0" g="0" b="0"/>
        </a:effectRef>
        <a:fontRef idx="minor"/>
      </dsp:style>
      <dsp:txBody>
        <a:bodyPr lIns="436288" tIns="1353820" rIns="436288" bIns="462280"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endParaRPr>
            <a:solidFill>
              <a:schemeClr val="dk1"/>
            </a:solidFill>
          </a:endParaRPr>
        </a:p>
      </dsp:txBody>
      <dsp:txXfrm>
        <a:off x="0" y="1305284"/>
        <a:ext cx="5621471" cy="1638000"/>
      </dsp:txXfrm>
    </dsp:sp>
    <dsp:sp modelId="{B22FE772-57B6-4309-B895-21BB8B27C443}">
      <dsp:nvSpPr>
        <dsp:cNvPr id="4" name="Rounded Rectangle 3"/>
        <dsp:cNvSpPr/>
      </dsp:nvSpPr>
      <dsp:spPr bwMode="white">
        <a:xfrm>
          <a:off x="55645" y="487040"/>
          <a:ext cx="5565826" cy="2182213"/>
        </a:xfrm>
        <a:prstGeom prst="roundRect">
          <a:avLst/>
        </a:prstGeom>
      </dsp:spPr>
      <dsp:style>
        <a:lnRef idx="2">
          <a:schemeClr val="lt1"/>
        </a:lnRef>
        <a:fillRef idx="1">
          <a:schemeClr val="accent1"/>
        </a:fillRef>
        <a:effectRef idx="0">
          <a:scrgbClr r="0" g="0" b="0"/>
        </a:effectRef>
        <a:fontRef idx="minor">
          <a:schemeClr val="lt1"/>
        </a:fontRef>
      </dsp:style>
      <dsp:txBody>
        <a:bodyPr lIns="148734" tIns="0" rIns="148734" bIns="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ctr">
            <a:lnSpc>
              <a:spcPct val="100000"/>
            </a:lnSpc>
            <a:spcBef>
              <a:spcPct val="0"/>
            </a:spcBef>
            <a:spcAft>
              <a:spcPct val="35000"/>
            </a:spcAft>
          </a:pPr>
          <a:r>
            <a:rPr lang="tr-TR" sz="2000" dirty="0">
              <a:solidFill>
                <a:schemeClr val="tx1"/>
              </a:solidFill>
            </a:rPr>
            <a:t>Tarım ve Orman Bakanlığı-Milli Eğitim Bakanlığı İş Birliği Protokolü</a:t>
          </a:r>
        </a:p>
      </dsp:txBody>
      <dsp:txXfrm>
        <a:off x="55645" y="487040"/>
        <a:ext cx="5565826" cy="2182213"/>
      </dsp:txXfrm>
    </dsp:sp>
    <dsp:sp modelId="{0C41D415-4552-4789-9389-0FD718FB14F3}">
      <dsp:nvSpPr>
        <dsp:cNvPr id="3" name="Rectangles 2" hidden="1"/>
        <dsp:cNvSpPr/>
      </dsp:nvSpPr>
      <dsp:spPr>
        <a:xfrm>
          <a:off x="0" y="54255"/>
          <a:ext cx="55645" cy="2182213"/>
        </a:xfrm>
        <a:prstGeom prst="rect">
          <a:avLst/>
        </a:prstGeom>
      </dsp:spPr>
      <dsp:txXfrm>
        <a:off x="0" y="54255"/>
        <a:ext cx="55645" cy="2182213"/>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986058" cy="3381588"/>
        <a:chOff x="0" y="0"/>
        <a:chExt cx="8986058" cy="3381588"/>
      </a:xfrm>
    </dsp:grpSpPr>
    <dsp:sp modelId="{7BBBFBAD-4BF9-4A22-A038-9079153A7EE2}">
      <dsp:nvSpPr>
        <dsp:cNvPr id="4" name="Rounded Rectangle 3"/>
        <dsp:cNvSpPr/>
      </dsp:nvSpPr>
      <dsp:spPr bwMode="white">
        <a:xfrm>
          <a:off x="0" y="0"/>
          <a:ext cx="1251540" cy="3381588"/>
        </a:xfrm>
        <a:prstGeom prst="roundRect">
          <a:avLst>
            <a:gd name="adj" fmla="val 10000"/>
          </a:avLst>
        </a:prstGeom>
      </dsp:spPr>
      <dsp:style>
        <a:lnRef idx="2">
          <a:schemeClr val="lt1"/>
        </a:lnRef>
        <a:fillRef idx="1">
          <a:schemeClr val="accent2">
            <a:hueOff val="0"/>
            <a:satOff val="0"/>
            <a:lumOff val="0"/>
            <a:alpha val="100000"/>
          </a:schemeClr>
        </a:fillRef>
        <a:effectRef idx="0">
          <a:scrgbClr r="0" g="0" b="0"/>
        </a:effectRef>
        <a:fontRef idx="minor">
          <a:schemeClr val="lt1"/>
        </a:fontRef>
      </dsp:style>
      <dsp:txBody>
        <a:bodyPr lIns="71120" tIns="71120" rIns="71120" bIns="71120" anchor="ctr"/>
        <a:lstStyle>
          <a:lvl1pPr algn="ctr">
            <a:defRPr sz="10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tr-TR" b="1"/>
            <a:t>Tüm Kademeler için Eğitim Setlerinin Hazırlanması</a:t>
          </a:r>
          <a:endParaRPr lang="tr-TR" b="1" dirty="0"/>
        </a:p>
      </dsp:txBody>
      <dsp:txXfrm>
        <a:off x="0" y="0"/>
        <a:ext cx="1251540" cy="3381588"/>
      </dsp:txXfrm>
    </dsp:sp>
    <dsp:sp modelId="{5C74749A-7E8F-4F0F-8D6F-FCB2A79C57BB}">
      <dsp:nvSpPr>
        <dsp:cNvPr id="6" name="Oval 5"/>
        <dsp:cNvSpPr/>
      </dsp:nvSpPr>
      <dsp:spPr bwMode="white">
        <a:xfrm>
          <a:off x="16443" y="212805"/>
          <a:ext cx="1126069" cy="1126069"/>
        </a:xfrm>
        <a:prstGeom prst="ellipse">
          <a:avLst/>
        </a:prstGeom>
        <a:blipFill rotWithShape="1">
          <a:blip r:embed="rId1"/>
          <a:stretch>
            <a:fillRect/>
          </a:stretch>
        </a:blipFill>
      </dsp:spPr>
      <dsp:style>
        <a:lnRef idx="2">
          <a:schemeClr val="lt1"/>
        </a:lnRef>
        <a:fillRef idx="1">
          <a:schemeClr val="accent2">
            <a:tint val="50000"/>
            <a:hueOff val="0"/>
            <a:satOff val="0"/>
            <a:lumOff val="0"/>
            <a:alpha val="100000"/>
          </a:schemeClr>
        </a:fillRef>
        <a:effectRef idx="0">
          <a:scrgbClr r="0" g="0" b="0"/>
        </a:effectRef>
        <a:fontRef idx="minor"/>
      </dsp:style>
      <dsp:txXfrm>
        <a:off x="16443" y="212805"/>
        <a:ext cx="1126069" cy="1126069"/>
      </dsp:txXfrm>
    </dsp:sp>
    <dsp:sp modelId="{0FF52047-A219-46A1-9C09-64B83B58EA10}">
      <dsp:nvSpPr>
        <dsp:cNvPr id="8" name="Rounded Rectangle 7"/>
        <dsp:cNvSpPr/>
      </dsp:nvSpPr>
      <dsp:spPr bwMode="white">
        <a:xfrm>
          <a:off x="1289086" y="0"/>
          <a:ext cx="1251540" cy="3381588"/>
        </a:xfrm>
        <a:prstGeom prst="roundRect">
          <a:avLst>
            <a:gd name="adj" fmla="val 10000"/>
          </a:avLst>
        </a:prstGeom>
      </dsp:spPr>
      <dsp:style>
        <a:lnRef idx="2">
          <a:schemeClr val="lt1"/>
        </a:lnRef>
        <a:fillRef idx="1">
          <a:schemeClr val="accent2">
            <a:hueOff val="-249999"/>
            <a:satOff val="-13986"/>
            <a:lumOff val="1438"/>
            <a:alpha val="100000"/>
          </a:schemeClr>
        </a:fillRef>
        <a:effectRef idx="0">
          <a:scrgbClr r="0" g="0" b="0"/>
        </a:effectRef>
        <a:fontRef idx="minor">
          <a:schemeClr val="lt1"/>
        </a:fontRef>
      </dsp:style>
      <dsp:txBody>
        <a:bodyPr lIns="71120" tIns="71120" rIns="71120" bIns="71120" anchor="ctr"/>
        <a:lstStyle>
          <a:lvl1pPr algn="ctr">
            <a:defRPr sz="10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tr-TR" b="1"/>
            <a:t>81 İl Koordinatörünün Belirlenmesi</a:t>
          </a:r>
          <a:endParaRPr lang="tr-TR" b="1" dirty="0"/>
        </a:p>
      </dsp:txBody>
      <dsp:txXfrm>
        <a:off x="1289086" y="0"/>
        <a:ext cx="1251540" cy="3381588"/>
      </dsp:txXfrm>
    </dsp:sp>
    <dsp:sp modelId="{7DA3F6A0-5CF2-4D3E-993D-0BDAF5AAE0A1}">
      <dsp:nvSpPr>
        <dsp:cNvPr id="10" name="Oval 9"/>
        <dsp:cNvSpPr/>
      </dsp:nvSpPr>
      <dsp:spPr bwMode="white">
        <a:xfrm>
          <a:off x="1351822" y="202895"/>
          <a:ext cx="1126069" cy="1126069"/>
        </a:xfrm>
        <a:prstGeom prst="ellipse">
          <a:avLst/>
        </a:prstGeom>
        <a:blipFill rotWithShape="1">
          <a:blip r:embed="rId2"/>
          <a:stretch>
            <a:fillRect/>
          </a:stretch>
        </a:blipFill>
      </dsp:spPr>
      <dsp:style>
        <a:lnRef idx="2">
          <a:schemeClr val="lt1"/>
        </a:lnRef>
        <a:fillRef idx="1">
          <a:schemeClr val="accent2">
            <a:tint val="50000"/>
            <a:hueOff val="-160000"/>
            <a:satOff val="-12613"/>
            <a:lumOff val="-130"/>
            <a:alpha val="100000"/>
          </a:schemeClr>
        </a:fillRef>
        <a:effectRef idx="0">
          <a:scrgbClr r="0" g="0" b="0"/>
        </a:effectRef>
        <a:fontRef idx="minor"/>
      </dsp:style>
      <dsp:txXfrm>
        <a:off x="1351822" y="202895"/>
        <a:ext cx="1126069" cy="1126069"/>
      </dsp:txXfrm>
    </dsp:sp>
    <dsp:sp modelId="{BF98F6BC-0E44-4377-B536-4FD4F20A6918}">
      <dsp:nvSpPr>
        <dsp:cNvPr id="12" name="Rounded Rectangle 11"/>
        <dsp:cNvSpPr/>
      </dsp:nvSpPr>
      <dsp:spPr bwMode="white">
        <a:xfrm>
          <a:off x="2578173" y="0"/>
          <a:ext cx="1251540" cy="3381588"/>
        </a:xfrm>
        <a:prstGeom prst="roundRect">
          <a:avLst>
            <a:gd name="adj" fmla="val 10000"/>
          </a:avLst>
        </a:prstGeom>
      </dsp:spPr>
      <dsp:style>
        <a:lnRef idx="2">
          <a:schemeClr val="lt1"/>
        </a:lnRef>
        <a:fillRef idx="1">
          <a:schemeClr val="accent2">
            <a:hueOff val="-499999"/>
            <a:satOff val="-27973"/>
            <a:lumOff val="2876"/>
            <a:alpha val="100000"/>
          </a:schemeClr>
        </a:fillRef>
        <a:effectRef idx="0">
          <a:scrgbClr r="0" g="0" b="0"/>
        </a:effectRef>
        <a:fontRef idx="minor">
          <a:schemeClr val="lt1"/>
        </a:fontRef>
      </dsp:style>
      <dsp:txBody>
        <a:bodyPr lIns="71120" tIns="71120" rIns="71120" bIns="71120" anchor="ctr"/>
        <a:lstStyle>
          <a:lvl1pPr algn="ctr">
            <a:defRPr sz="10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tr-TR" b="1"/>
            <a:t>Eğitici Eğitimlerinin Planlanması</a:t>
          </a:r>
          <a:endParaRPr lang="tr-TR" b="1" dirty="0"/>
        </a:p>
      </dsp:txBody>
      <dsp:txXfrm>
        <a:off x="2578173" y="0"/>
        <a:ext cx="1251540" cy="3381588"/>
      </dsp:txXfrm>
    </dsp:sp>
    <dsp:sp modelId="{50709216-BFB5-4E0E-85A8-7F685EAD0CBC}">
      <dsp:nvSpPr>
        <dsp:cNvPr id="14" name="Oval 13"/>
        <dsp:cNvSpPr/>
      </dsp:nvSpPr>
      <dsp:spPr bwMode="white">
        <a:xfrm>
          <a:off x="2640908" y="202895"/>
          <a:ext cx="1126069" cy="1126069"/>
        </a:xfrm>
        <a:prstGeom prst="ellipse">
          <a:avLst/>
        </a:prstGeom>
        <a:blipFill rotWithShape="1">
          <a:blip r:embed="rId3"/>
          <a:stretch>
            <a:fillRect/>
          </a:stretch>
        </a:blipFill>
      </dsp:spPr>
      <dsp:style>
        <a:lnRef idx="2">
          <a:schemeClr val="lt1"/>
        </a:lnRef>
        <a:fillRef idx="1">
          <a:schemeClr val="accent2">
            <a:tint val="50000"/>
            <a:hueOff val="-320000"/>
            <a:satOff val="-25228"/>
            <a:lumOff val="-260"/>
            <a:alpha val="100000"/>
          </a:schemeClr>
        </a:fillRef>
        <a:effectRef idx="0">
          <a:scrgbClr r="0" g="0" b="0"/>
        </a:effectRef>
        <a:fontRef idx="minor"/>
      </dsp:style>
      <dsp:txXfrm>
        <a:off x="2640908" y="202895"/>
        <a:ext cx="1126069" cy="1126069"/>
      </dsp:txXfrm>
    </dsp:sp>
    <dsp:sp modelId="{C562FAB9-9033-4F4D-AAA6-C66A9482FF47}">
      <dsp:nvSpPr>
        <dsp:cNvPr id="16" name="Rounded Rectangle 15"/>
        <dsp:cNvSpPr/>
      </dsp:nvSpPr>
      <dsp:spPr bwMode="white">
        <a:xfrm>
          <a:off x="3867259" y="0"/>
          <a:ext cx="1251540" cy="3381588"/>
        </a:xfrm>
        <a:prstGeom prst="roundRect">
          <a:avLst>
            <a:gd name="adj" fmla="val 10000"/>
          </a:avLst>
        </a:prstGeom>
      </dsp:spPr>
      <dsp:style>
        <a:lnRef idx="2">
          <a:schemeClr val="lt1"/>
        </a:lnRef>
        <a:fillRef idx="1">
          <a:schemeClr val="accent2">
            <a:hueOff val="-750000"/>
            <a:satOff val="-41960"/>
            <a:lumOff val="4314"/>
            <a:alpha val="100000"/>
          </a:schemeClr>
        </a:fillRef>
        <a:effectRef idx="0">
          <a:scrgbClr r="0" g="0" b="0"/>
        </a:effectRef>
        <a:fontRef idx="minor">
          <a:schemeClr val="lt1"/>
        </a:fontRef>
      </dsp:style>
      <dsp:txBody>
        <a:bodyPr lIns="71120" tIns="71120" rIns="71120" bIns="71120" anchor="ctr"/>
        <a:lstStyle>
          <a:lvl1pPr algn="ctr">
            <a:defRPr sz="10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tr-TR" b="1" dirty="0"/>
            <a:t>Öğrenci Eğitimlerinin Planlanması ve Gerçekleştirilmesi</a:t>
          </a:r>
        </a:p>
      </dsp:txBody>
      <dsp:txXfrm>
        <a:off x="3867259" y="0"/>
        <a:ext cx="1251540" cy="3381588"/>
      </dsp:txXfrm>
    </dsp:sp>
    <dsp:sp modelId="{56CCC5A4-A368-4F37-9325-CE2DCCB0EB8C}">
      <dsp:nvSpPr>
        <dsp:cNvPr id="18" name="Oval 17"/>
        <dsp:cNvSpPr/>
      </dsp:nvSpPr>
      <dsp:spPr bwMode="white">
        <a:xfrm>
          <a:off x="3929995" y="202895"/>
          <a:ext cx="1126069" cy="1126069"/>
        </a:xfrm>
        <a:prstGeom prst="ellipse">
          <a:avLst/>
        </a:prstGeom>
        <a:blipFill rotWithShape="1">
          <a:blip r:embed="rId4"/>
          <a:stretch>
            <a:fillRect/>
          </a:stretch>
        </a:blipFill>
      </dsp:spPr>
      <dsp:style>
        <a:lnRef idx="2">
          <a:schemeClr val="lt1"/>
        </a:lnRef>
        <a:fillRef idx="1">
          <a:schemeClr val="accent2">
            <a:tint val="50000"/>
            <a:hueOff val="-480000"/>
            <a:satOff val="-37842"/>
            <a:lumOff val="-391"/>
            <a:alpha val="100000"/>
          </a:schemeClr>
        </a:fillRef>
        <a:effectRef idx="0">
          <a:scrgbClr r="0" g="0" b="0"/>
        </a:effectRef>
        <a:fontRef idx="minor"/>
      </dsp:style>
      <dsp:txXfrm>
        <a:off x="3929995" y="202895"/>
        <a:ext cx="1126069" cy="1126069"/>
      </dsp:txXfrm>
    </dsp:sp>
    <dsp:sp modelId="{82D3311F-BC4F-4C2F-ADEE-C60154474A82}">
      <dsp:nvSpPr>
        <dsp:cNvPr id="20" name="Rounded Rectangle 19"/>
        <dsp:cNvSpPr/>
      </dsp:nvSpPr>
      <dsp:spPr bwMode="white">
        <a:xfrm>
          <a:off x="5156345" y="0"/>
          <a:ext cx="1251540" cy="3381588"/>
        </a:xfrm>
        <a:prstGeom prst="roundRect">
          <a:avLst>
            <a:gd name="adj" fmla="val 10000"/>
          </a:avLst>
        </a:prstGeom>
      </dsp:spPr>
      <dsp:style>
        <a:lnRef idx="2">
          <a:schemeClr val="lt1"/>
        </a:lnRef>
        <a:fillRef idx="1">
          <a:schemeClr val="accent2">
            <a:hueOff val="-999999"/>
            <a:satOff val="-55947"/>
            <a:lumOff val="5752"/>
            <a:alpha val="100000"/>
          </a:schemeClr>
        </a:fillRef>
        <a:effectRef idx="0">
          <a:scrgbClr r="0" g="0" b="0"/>
        </a:effectRef>
        <a:fontRef idx="minor">
          <a:schemeClr val="lt1"/>
        </a:fontRef>
      </dsp:style>
      <dsp:txBody>
        <a:bodyPr lIns="71120" tIns="71120" rIns="71120" bIns="71120" anchor="ctr"/>
        <a:lstStyle>
          <a:lvl1pPr algn="ctr">
            <a:defRPr sz="10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tr-TR" b="1" dirty="0"/>
            <a:t>EBA ve ÖBA Platformları Üzerinden Bilgilendirmelerin Yapılması </a:t>
          </a:r>
        </a:p>
      </dsp:txBody>
      <dsp:txXfrm>
        <a:off x="5156345" y="0"/>
        <a:ext cx="1251540" cy="3381588"/>
      </dsp:txXfrm>
    </dsp:sp>
    <dsp:sp modelId="{8AD23FB2-B45E-4A8E-9061-291AECBADA02}">
      <dsp:nvSpPr>
        <dsp:cNvPr id="22" name="Oval 21"/>
        <dsp:cNvSpPr/>
      </dsp:nvSpPr>
      <dsp:spPr bwMode="white">
        <a:xfrm>
          <a:off x="5219081" y="202895"/>
          <a:ext cx="1126069" cy="1126069"/>
        </a:xfrm>
        <a:prstGeom prst="ellipse">
          <a:avLst/>
        </a:prstGeom>
        <a:blipFill rotWithShape="1">
          <a:blip r:embed="rId5"/>
          <a:stretch>
            <a:fillRect/>
          </a:stretch>
        </a:blipFill>
      </dsp:spPr>
      <dsp:style>
        <a:lnRef idx="2">
          <a:schemeClr val="lt1"/>
        </a:lnRef>
        <a:fillRef idx="1">
          <a:schemeClr val="accent2">
            <a:tint val="50000"/>
            <a:hueOff val="-640000"/>
            <a:satOff val="-50457"/>
            <a:lumOff val="-522"/>
            <a:alpha val="100000"/>
          </a:schemeClr>
        </a:fillRef>
        <a:effectRef idx="0">
          <a:scrgbClr r="0" g="0" b="0"/>
        </a:effectRef>
        <a:fontRef idx="minor"/>
      </dsp:style>
      <dsp:txXfrm>
        <a:off x="5219081" y="202895"/>
        <a:ext cx="1126069" cy="1126069"/>
      </dsp:txXfrm>
    </dsp:sp>
    <dsp:sp modelId="{1835D779-2F55-403B-926D-451A5EF38711}">
      <dsp:nvSpPr>
        <dsp:cNvPr id="24" name="Rounded Rectangle 23"/>
        <dsp:cNvSpPr/>
      </dsp:nvSpPr>
      <dsp:spPr bwMode="white">
        <a:xfrm>
          <a:off x="6445432" y="0"/>
          <a:ext cx="1251540" cy="3381588"/>
        </a:xfrm>
        <a:prstGeom prst="roundRect">
          <a:avLst>
            <a:gd name="adj" fmla="val 10000"/>
          </a:avLst>
        </a:prstGeom>
      </dsp:spPr>
      <dsp:style>
        <a:lnRef idx="2">
          <a:schemeClr val="lt1"/>
        </a:lnRef>
        <a:fillRef idx="1">
          <a:schemeClr val="accent2">
            <a:hueOff val="-1250000"/>
            <a:satOff val="-69934"/>
            <a:lumOff val="7190"/>
            <a:alpha val="100000"/>
          </a:schemeClr>
        </a:fillRef>
        <a:effectRef idx="0">
          <a:scrgbClr r="0" g="0" b="0"/>
        </a:effectRef>
        <a:fontRef idx="minor">
          <a:schemeClr val="lt1"/>
        </a:fontRef>
      </dsp:style>
      <dsp:txBody>
        <a:bodyPr lIns="71120" tIns="71120" rIns="71120" bIns="71120" anchor="ctr"/>
        <a:lstStyle>
          <a:lvl1pPr algn="ctr">
            <a:defRPr sz="10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tr-TR" b="1"/>
            <a:t>Eğitimlerin Etkinliğinin ve Sürdürülebilirliğinin Değerlendirilmesi</a:t>
          </a:r>
          <a:endParaRPr lang="tr-TR" b="1" dirty="0"/>
        </a:p>
      </dsp:txBody>
      <dsp:txXfrm>
        <a:off x="6445432" y="0"/>
        <a:ext cx="1251540" cy="3381588"/>
      </dsp:txXfrm>
    </dsp:sp>
    <dsp:sp modelId="{568FC777-71E7-4452-BF04-861CA9EAF776}">
      <dsp:nvSpPr>
        <dsp:cNvPr id="26" name="Oval 25"/>
        <dsp:cNvSpPr/>
      </dsp:nvSpPr>
      <dsp:spPr bwMode="white">
        <a:xfrm>
          <a:off x="6508167" y="202895"/>
          <a:ext cx="1126069" cy="1126069"/>
        </a:xfrm>
        <a:prstGeom prst="ellipse">
          <a:avLst/>
        </a:prstGeom>
        <a:blipFill rotWithShape="1">
          <a:blip r:embed="rId6"/>
          <a:stretch>
            <a:fillRect/>
          </a:stretch>
        </a:blipFill>
      </dsp:spPr>
      <dsp:style>
        <a:lnRef idx="2">
          <a:schemeClr val="lt1"/>
        </a:lnRef>
        <a:fillRef idx="1">
          <a:schemeClr val="accent2">
            <a:tint val="50000"/>
            <a:hueOff val="-800000"/>
            <a:satOff val="-63071"/>
            <a:lumOff val="-653"/>
            <a:alpha val="100000"/>
          </a:schemeClr>
        </a:fillRef>
        <a:effectRef idx="0">
          <a:scrgbClr r="0" g="0" b="0"/>
        </a:effectRef>
        <a:fontRef idx="minor"/>
      </dsp:style>
      <dsp:txXfrm>
        <a:off x="6508167" y="202895"/>
        <a:ext cx="1126069" cy="1126069"/>
      </dsp:txXfrm>
    </dsp:sp>
    <dsp:sp modelId="{13B5B82A-B18D-4593-8C8D-61E1E20A2E36}">
      <dsp:nvSpPr>
        <dsp:cNvPr id="28" name="Rounded Rectangle 27"/>
        <dsp:cNvSpPr/>
      </dsp:nvSpPr>
      <dsp:spPr bwMode="white">
        <a:xfrm>
          <a:off x="7734518" y="0"/>
          <a:ext cx="1251540" cy="3381588"/>
        </a:xfrm>
        <a:prstGeom prst="roundRect">
          <a:avLst>
            <a:gd name="adj" fmla="val 10000"/>
          </a:avLst>
        </a:prstGeom>
      </dsp:spPr>
      <dsp:style>
        <a:lnRef idx="2">
          <a:schemeClr val="lt1"/>
        </a:lnRef>
        <a:fillRef idx="1">
          <a:schemeClr val="accent2">
            <a:hueOff val="-1500000"/>
            <a:satOff val="-83921"/>
            <a:lumOff val="8627"/>
            <a:alpha val="100000"/>
          </a:schemeClr>
        </a:fillRef>
        <a:effectRef idx="0">
          <a:scrgbClr r="0" g="0" b="0"/>
        </a:effectRef>
        <a:fontRef idx="minor">
          <a:schemeClr val="lt1"/>
        </a:fontRef>
      </dsp:style>
      <dsp:txBody>
        <a:bodyPr lIns="71120" tIns="71120" rIns="71120" bIns="71120" anchor="ctr"/>
        <a:lstStyle>
          <a:lvl1pPr algn="ctr">
            <a:defRPr sz="10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tr-TR" b="1" dirty="0"/>
            <a:t>Gerekli İlave Çalışmaların Belirlenmesi</a:t>
          </a:r>
        </a:p>
      </dsp:txBody>
      <dsp:txXfrm>
        <a:off x="7734518" y="0"/>
        <a:ext cx="1251540" cy="3381588"/>
      </dsp:txXfrm>
    </dsp:sp>
    <dsp:sp modelId="{D0EA5D91-D4F2-4EA1-8E35-076A33E51BDF}">
      <dsp:nvSpPr>
        <dsp:cNvPr id="30" name="Oval 29"/>
        <dsp:cNvSpPr/>
      </dsp:nvSpPr>
      <dsp:spPr bwMode="white">
        <a:xfrm>
          <a:off x="7797254" y="202895"/>
          <a:ext cx="1126069" cy="1126069"/>
        </a:xfrm>
        <a:prstGeom prst="ellipse">
          <a:avLst/>
        </a:prstGeom>
        <a:blipFill rotWithShape="1">
          <a:blip r:embed="rId7"/>
          <a:stretch>
            <a:fillRect/>
          </a:stretch>
        </a:blipFill>
      </dsp:spPr>
      <dsp:style>
        <a:lnRef idx="2">
          <a:schemeClr val="lt1"/>
        </a:lnRef>
        <a:fillRef idx="1">
          <a:schemeClr val="accent2">
            <a:tint val="50000"/>
            <a:hueOff val="-960000"/>
            <a:satOff val="-75685"/>
            <a:lumOff val="-783"/>
            <a:alpha val="100000"/>
          </a:schemeClr>
        </a:fillRef>
        <a:effectRef idx="0">
          <a:scrgbClr r="0" g="0" b="0"/>
        </a:effectRef>
        <a:fontRef idx="minor"/>
      </dsp:style>
      <dsp:txXfrm>
        <a:off x="7797254" y="202895"/>
        <a:ext cx="1126069" cy="1126069"/>
      </dsp:txXfrm>
    </dsp:sp>
    <dsp:sp modelId="{303667A9-B89B-4EDB-BF56-641286D095DB}">
      <dsp:nvSpPr>
        <dsp:cNvPr id="3" name="Left-Right Arrow 2"/>
        <dsp:cNvSpPr/>
      </dsp:nvSpPr>
      <dsp:spPr bwMode="white">
        <a:xfrm>
          <a:off x="359442" y="2705270"/>
          <a:ext cx="8267173" cy="507238"/>
        </a:xfrm>
        <a:prstGeom prst="leftRightArrow">
          <a:avLst/>
        </a:prstGeom>
      </dsp:spPr>
      <dsp:style>
        <a:lnRef idx="2">
          <a:schemeClr val="lt1"/>
        </a:lnRef>
        <a:fillRef idx="1">
          <a:schemeClr val="accent2">
            <a:tint val="40000"/>
          </a:schemeClr>
        </a:fillRef>
        <a:effectRef idx="0">
          <a:scrgbClr r="0" g="0" b="0"/>
        </a:effectRef>
        <a:fontRef idx="minor"/>
      </dsp:style>
      <dsp:txXfrm>
        <a:off x="359442" y="2705270"/>
        <a:ext cx="8267173" cy="507238"/>
      </dsp:txXfrm>
    </dsp:sp>
    <dsp:sp modelId="{1D104F3E-84F5-44AF-9BFA-60BDC6AC083C}">
      <dsp:nvSpPr>
        <dsp:cNvPr id="5" name="Rounded Rectangle 4" hidden="1"/>
        <dsp:cNvSpPr/>
      </dsp:nvSpPr>
      <dsp:spPr>
        <a:xfrm>
          <a:off x="619512" y="0"/>
          <a:ext cx="12515" cy="202895"/>
        </a:xfrm>
        <a:prstGeom prst="roundRect">
          <a:avLst>
            <a:gd name="adj" fmla="val 10000"/>
          </a:avLst>
        </a:prstGeom>
      </dsp:spPr>
      <dsp:txXfrm>
        <a:off x="619512" y="0"/>
        <a:ext cx="12515" cy="202895"/>
      </dsp:txXfrm>
    </dsp:sp>
    <dsp:sp modelId="{D287C384-E071-45D5-8DFB-DC5CA7765689}">
      <dsp:nvSpPr>
        <dsp:cNvPr id="7" name="Rectangles 6" hidden="1"/>
        <dsp:cNvSpPr/>
      </dsp:nvSpPr>
      <dsp:spPr>
        <a:xfrm>
          <a:off x="1251540" y="1690794"/>
          <a:ext cx="37546" cy="0"/>
        </a:xfrm>
        <a:prstGeom prst="rect">
          <a:avLst/>
        </a:prstGeom>
      </dsp:spPr>
      <dsp:txXfrm>
        <a:off x="1251540" y="1690794"/>
        <a:ext cx="37546" cy="0"/>
      </dsp:txXfrm>
    </dsp:sp>
    <dsp:sp modelId="{78F55723-0F30-4B13-9388-F4D8E733E01A}">
      <dsp:nvSpPr>
        <dsp:cNvPr id="9" name="Rounded Rectangle 8" hidden="1"/>
        <dsp:cNvSpPr/>
      </dsp:nvSpPr>
      <dsp:spPr>
        <a:xfrm>
          <a:off x="1908599" y="0"/>
          <a:ext cx="12515" cy="202895"/>
        </a:xfrm>
        <a:prstGeom prst="roundRect">
          <a:avLst>
            <a:gd name="adj" fmla="val 10000"/>
          </a:avLst>
        </a:prstGeom>
      </dsp:spPr>
      <dsp:txXfrm>
        <a:off x="1908599" y="0"/>
        <a:ext cx="12515" cy="202895"/>
      </dsp:txXfrm>
    </dsp:sp>
    <dsp:sp modelId="{316A88CA-582F-4886-B1C3-331EDECF3249}">
      <dsp:nvSpPr>
        <dsp:cNvPr id="11" name="Rectangles 10" hidden="1"/>
        <dsp:cNvSpPr/>
      </dsp:nvSpPr>
      <dsp:spPr>
        <a:xfrm>
          <a:off x="2540626" y="1690794"/>
          <a:ext cx="37546" cy="0"/>
        </a:xfrm>
        <a:prstGeom prst="rect">
          <a:avLst/>
        </a:prstGeom>
      </dsp:spPr>
      <dsp:txXfrm>
        <a:off x="2540626" y="1690794"/>
        <a:ext cx="37546" cy="0"/>
      </dsp:txXfrm>
    </dsp:sp>
    <dsp:sp modelId="{E866ADF8-1CAF-4F2E-A336-2D57421823C0}">
      <dsp:nvSpPr>
        <dsp:cNvPr id="13" name="Rounded Rectangle 12" hidden="1"/>
        <dsp:cNvSpPr/>
      </dsp:nvSpPr>
      <dsp:spPr>
        <a:xfrm>
          <a:off x="3197685" y="0"/>
          <a:ext cx="12515" cy="202895"/>
        </a:xfrm>
        <a:prstGeom prst="roundRect">
          <a:avLst>
            <a:gd name="adj" fmla="val 10000"/>
          </a:avLst>
        </a:prstGeom>
      </dsp:spPr>
      <dsp:txXfrm>
        <a:off x="3197685" y="0"/>
        <a:ext cx="12515" cy="202895"/>
      </dsp:txXfrm>
    </dsp:sp>
    <dsp:sp modelId="{4A3B4D48-F356-441F-9338-11EE2E4004FE}">
      <dsp:nvSpPr>
        <dsp:cNvPr id="15" name="Rectangles 14" hidden="1"/>
        <dsp:cNvSpPr/>
      </dsp:nvSpPr>
      <dsp:spPr>
        <a:xfrm>
          <a:off x="3829713" y="1690794"/>
          <a:ext cx="37546" cy="0"/>
        </a:xfrm>
        <a:prstGeom prst="rect">
          <a:avLst/>
        </a:prstGeom>
      </dsp:spPr>
      <dsp:txXfrm>
        <a:off x="3829713" y="1690794"/>
        <a:ext cx="37546" cy="0"/>
      </dsp:txXfrm>
    </dsp:sp>
    <dsp:sp modelId="{EAB1331A-D5E1-498B-85E6-FAB93593A1F5}">
      <dsp:nvSpPr>
        <dsp:cNvPr id="17" name="Rounded Rectangle 16" hidden="1"/>
        <dsp:cNvSpPr/>
      </dsp:nvSpPr>
      <dsp:spPr>
        <a:xfrm>
          <a:off x="4486771" y="0"/>
          <a:ext cx="12515" cy="202895"/>
        </a:xfrm>
        <a:prstGeom prst="roundRect">
          <a:avLst>
            <a:gd name="adj" fmla="val 10000"/>
          </a:avLst>
        </a:prstGeom>
      </dsp:spPr>
      <dsp:txXfrm>
        <a:off x="4486771" y="0"/>
        <a:ext cx="12515" cy="202895"/>
      </dsp:txXfrm>
    </dsp:sp>
    <dsp:sp modelId="{93713F1E-D594-4DEF-BC37-B6FB9295D2B5}">
      <dsp:nvSpPr>
        <dsp:cNvPr id="19" name="Rectangles 18" hidden="1"/>
        <dsp:cNvSpPr/>
      </dsp:nvSpPr>
      <dsp:spPr>
        <a:xfrm>
          <a:off x="5118799" y="1690794"/>
          <a:ext cx="37546" cy="0"/>
        </a:xfrm>
        <a:prstGeom prst="rect">
          <a:avLst/>
        </a:prstGeom>
      </dsp:spPr>
      <dsp:txXfrm>
        <a:off x="5118799" y="1690794"/>
        <a:ext cx="37546" cy="0"/>
      </dsp:txXfrm>
    </dsp:sp>
    <dsp:sp modelId="{7FA4AE0A-DAD6-43C2-A609-63D382556C35}">
      <dsp:nvSpPr>
        <dsp:cNvPr id="21" name="Rounded Rectangle 20" hidden="1"/>
        <dsp:cNvSpPr/>
      </dsp:nvSpPr>
      <dsp:spPr>
        <a:xfrm>
          <a:off x="5775858" y="0"/>
          <a:ext cx="12515" cy="202895"/>
        </a:xfrm>
        <a:prstGeom prst="roundRect">
          <a:avLst>
            <a:gd name="adj" fmla="val 10000"/>
          </a:avLst>
        </a:prstGeom>
      </dsp:spPr>
      <dsp:txXfrm>
        <a:off x="5775858" y="0"/>
        <a:ext cx="12515" cy="202895"/>
      </dsp:txXfrm>
    </dsp:sp>
    <dsp:sp modelId="{EDB73D4F-3199-47D2-ACE4-8449E0AE8AD1}">
      <dsp:nvSpPr>
        <dsp:cNvPr id="23" name="Rectangles 22" hidden="1"/>
        <dsp:cNvSpPr/>
      </dsp:nvSpPr>
      <dsp:spPr>
        <a:xfrm>
          <a:off x="6407885" y="1690794"/>
          <a:ext cx="37546" cy="0"/>
        </a:xfrm>
        <a:prstGeom prst="rect">
          <a:avLst/>
        </a:prstGeom>
      </dsp:spPr>
      <dsp:txXfrm>
        <a:off x="6407885" y="1690794"/>
        <a:ext cx="37546" cy="0"/>
      </dsp:txXfrm>
    </dsp:sp>
    <dsp:sp modelId="{0259FD71-5ED1-4349-8545-181DC6472DCE}">
      <dsp:nvSpPr>
        <dsp:cNvPr id="25" name="Rounded Rectangle 24" hidden="1"/>
        <dsp:cNvSpPr/>
      </dsp:nvSpPr>
      <dsp:spPr>
        <a:xfrm>
          <a:off x="7064944" y="0"/>
          <a:ext cx="12515" cy="202895"/>
        </a:xfrm>
        <a:prstGeom prst="roundRect">
          <a:avLst>
            <a:gd name="adj" fmla="val 10000"/>
          </a:avLst>
        </a:prstGeom>
      </dsp:spPr>
      <dsp:txXfrm>
        <a:off x="7064944" y="0"/>
        <a:ext cx="12515" cy="202895"/>
      </dsp:txXfrm>
    </dsp:sp>
    <dsp:sp modelId="{C007C022-BF4B-42C2-A313-8FDF4C7CC64A}">
      <dsp:nvSpPr>
        <dsp:cNvPr id="27" name="Rectangles 26" hidden="1"/>
        <dsp:cNvSpPr/>
      </dsp:nvSpPr>
      <dsp:spPr>
        <a:xfrm>
          <a:off x="7696972" y="1690794"/>
          <a:ext cx="37546" cy="0"/>
        </a:xfrm>
        <a:prstGeom prst="rect">
          <a:avLst/>
        </a:prstGeom>
      </dsp:spPr>
      <dsp:txXfrm>
        <a:off x="7696972" y="1690794"/>
        <a:ext cx="37546" cy="0"/>
      </dsp:txXfrm>
    </dsp:sp>
    <dsp:sp modelId="{92467208-2F86-4ABA-81B4-00F6CA3EAA06}">
      <dsp:nvSpPr>
        <dsp:cNvPr id="29" name="Rounded Rectangle 28" hidden="1"/>
        <dsp:cNvSpPr/>
      </dsp:nvSpPr>
      <dsp:spPr>
        <a:xfrm>
          <a:off x="8354030" y="0"/>
          <a:ext cx="12515" cy="202895"/>
        </a:xfrm>
        <a:prstGeom prst="roundRect">
          <a:avLst>
            <a:gd name="adj" fmla="val 10000"/>
          </a:avLst>
        </a:prstGeom>
      </dsp:spPr>
      <dsp:txXfrm>
        <a:off x="8354030" y="0"/>
        <a:ext cx="12515" cy="20289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stBulletLvl" val="2"/>
              <dgm:param type="txAnchorHorzCh" val="ctr"/>
              <dgm:param type="txAnchorVert" val="mid"/>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575A4-D94D-4244-8BA0-9EA20CC8BABC}" type="datetimeFigureOut">
              <a:rPr lang="tr-TR" smtClean="0"/>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20671-87E8-4BB1-84C3-6B52097E0005}" type="slidenum">
              <a:rPr lang="tr-TR" smtClean="0"/>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C6B2BE-5BFD-4712-8190-9736B4760EEB}" type="slidenum">
              <a:rPr lang="tr-TR" smtClean="0"/>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Sunum, Eğitici Kılavuzu, Aktivite Kitabı, Hikaye Kitabı</a:t>
            </a:r>
            <a:endParaRPr lang="tr-TR" dirty="0"/>
          </a:p>
        </p:txBody>
      </p:sp>
      <p:sp>
        <p:nvSpPr>
          <p:cNvPr id="4" name="Slayt Numarası Yer Tutucusu 3"/>
          <p:cNvSpPr>
            <a:spLocks noGrp="1"/>
          </p:cNvSpPr>
          <p:nvPr>
            <p:ph type="sldNum" sz="quarter" idx="10"/>
          </p:nvPr>
        </p:nvSpPr>
        <p:spPr/>
        <p:txBody>
          <a:bodyPr/>
          <a:lstStyle/>
          <a:p>
            <a:fld id="{65320671-87E8-4BB1-84C3-6B52097E0005}" type="slidenum">
              <a:rPr lang="tr-TR" smtClean="0"/>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Sunum, Eğitici Kılavuzu,</a:t>
            </a:r>
            <a:r>
              <a:rPr lang="tr-TR" baseline="0" dirty="0"/>
              <a:t> Sorular Kitapçığı</a:t>
            </a:r>
            <a:endParaRPr lang="tr-TR" dirty="0"/>
          </a:p>
        </p:txBody>
      </p:sp>
      <p:sp>
        <p:nvSpPr>
          <p:cNvPr id="4" name="Slayt Numarası Yer Tutucusu 3"/>
          <p:cNvSpPr>
            <a:spLocks noGrp="1"/>
          </p:cNvSpPr>
          <p:nvPr>
            <p:ph type="sldNum" sz="quarter" idx="10"/>
          </p:nvPr>
        </p:nvSpPr>
        <p:spPr/>
        <p:txBody>
          <a:bodyPr/>
          <a:lstStyle/>
          <a:p>
            <a:fld id="{65320671-87E8-4BB1-84C3-6B52097E0005}" type="slidenum">
              <a:rPr lang="tr-TR" smtClean="0"/>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1200"/>
              <a:buFont typeface="Calibri" panose="020F0502020204030204"/>
              <a:buNone/>
            </a:pPr>
            <a:fld id="{00000000-1234-1234-1234-123412341234}" type="slidenum">
              <a:rPr lang="tr-TR" sz="1200" b="0" i="0" u="none" strike="noStrike" cap="none" smtClean="0">
                <a:solidFill>
                  <a:schemeClr val="dk1"/>
                </a:solidFill>
                <a:latin typeface="Calibri" panose="020F0502020204030204"/>
                <a:ea typeface="Calibri" panose="020F0502020204030204"/>
                <a:cs typeface="Calibri" panose="020F0502020204030204"/>
                <a:sym typeface="Calibri" panose="020F0502020204030204"/>
              </a:rPr>
            </a:fld>
            <a:endParaRPr lang="tr-T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5320671-87E8-4BB1-84C3-6B52097E0005}" type="slidenum">
              <a:rPr lang="tr-TR" smtClean="0"/>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5320671-87E8-4BB1-84C3-6B52097E0005}" type="slidenum">
              <a:rPr lang="tr-TR" smtClean="0"/>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5320671-87E8-4BB1-84C3-6B52097E0005}" type="slidenum">
              <a:rPr lang="tr-TR" smtClean="0"/>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err="1"/>
              <a:t>Kayapınar</a:t>
            </a:r>
            <a:r>
              <a:rPr lang="tr-TR" sz="1200" dirty="0"/>
              <a:t> ilçesinde,  </a:t>
            </a:r>
            <a:r>
              <a:rPr lang="tr-TR" sz="1200" kern="1200" dirty="0">
                <a:solidFill>
                  <a:schemeClr val="tx1"/>
                </a:solidFill>
                <a:effectLst/>
                <a:latin typeface="+mn-lt"/>
                <a:ea typeface="+mn-ea"/>
                <a:cs typeface="+mn-cs"/>
              </a:rPr>
              <a:t>23 ilimizde (Diyarbakır, Denizli, Afyonkarahisar, Konya, Kayseri, Zonguldak, Samsun, İzmir, Bitlis, Van, Ankara, Şanlıurfa, Manisa, Gaziantep, Adana, Niğde, Aydın, Sivas, Eskişehir, Batman, Antalya, Siirt, Yalova) ve farklı ülkelerde (Azerbaycan, Litvanya, Yunanistan, Kazakistan, Makedonya, Arnavutluk, Polonya, Gürcistan)  </a:t>
            </a:r>
            <a:endParaRPr lang="tr-TR" sz="1200" kern="1200" dirty="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65320671-87E8-4BB1-84C3-6B52097E0005}" type="slidenum">
              <a:rPr lang="tr-TR" smtClean="0"/>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C6B2BE-5BFD-4712-8190-9736B4760EEB}" type="slidenum">
              <a:rPr lang="tr-TR" smtClean="0"/>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C6B2BE-5BFD-4712-8190-9736B4760EEB}" type="slidenum">
              <a:rPr lang="tr-TR" smtClean="0"/>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C6B2BE-5BFD-4712-8190-9736B4760EEB}" type="slidenum">
              <a:rPr lang="tr-TR" smtClean="0"/>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C6B2BE-5BFD-4712-8190-9736B4760EEB}" type="slidenum">
              <a:rPr lang="tr-TR" smtClean="0"/>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solidFill>
                  <a:srgbClr val="ED13CE"/>
                </a:solidFill>
              </a:rPr>
              <a:t>Eğitici Kılavuzu</a:t>
            </a:r>
            <a:endParaRPr lang="tr-TR" sz="1200" dirty="0">
              <a:solidFill>
                <a:srgbClr val="ED13CE"/>
              </a:solidFill>
            </a:endParaRPr>
          </a:p>
          <a:p>
            <a:r>
              <a:rPr lang="tr-TR" sz="1200" dirty="0">
                <a:solidFill>
                  <a:srgbClr val="ED13CE"/>
                </a:solidFill>
              </a:rPr>
              <a:t>Sunum/Hikaye</a:t>
            </a:r>
            <a:endParaRPr lang="tr-TR" sz="1200" dirty="0">
              <a:solidFill>
                <a:srgbClr val="ED13CE"/>
              </a:solidFill>
            </a:endParaRPr>
          </a:p>
          <a:p>
            <a:r>
              <a:rPr lang="tr-TR" sz="1200" dirty="0">
                <a:solidFill>
                  <a:srgbClr val="ED13CE"/>
                </a:solidFill>
              </a:rPr>
              <a:t>Çalışma Sayfaları</a:t>
            </a:r>
            <a:endParaRPr lang="tr-TR" sz="1200" dirty="0">
              <a:solidFill>
                <a:srgbClr val="ED13CE"/>
              </a:solidFill>
            </a:endParaRPr>
          </a:p>
          <a:p>
            <a:r>
              <a:rPr lang="tr-TR" sz="1200" dirty="0">
                <a:solidFill>
                  <a:srgbClr val="ED13CE"/>
                </a:solidFill>
              </a:rPr>
              <a:t>Mavi Gezegene Yolculuk Oyunu</a:t>
            </a:r>
            <a:endParaRPr lang="tr-TR" sz="1200" dirty="0">
              <a:solidFill>
                <a:srgbClr val="ED13CE"/>
              </a:solidFill>
            </a:endParaRPr>
          </a:p>
          <a:p>
            <a:r>
              <a:rPr lang="tr-TR" sz="1200" dirty="0">
                <a:solidFill>
                  <a:srgbClr val="ED13CE"/>
                </a:solidFill>
              </a:rPr>
              <a:t>Göster Anlat Etkinliği</a:t>
            </a:r>
            <a:endParaRPr lang="tr-TR" sz="1200" dirty="0">
              <a:solidFill>
                <a:srgbClr val="ED13CE"/>
              </a:solidFill>
            </a:endParaRPr>
          </a:p>
          <a:p>
            <a:r>
              <a:rPr lang="tr-TR" sz="1200" dirty="0">
                <a:solidFill>
                  <a:srgbClr val="ED13CE"/>
                </a:solidFill>
              </a:rPr>
              <a:t>Aile Katılımı Etkinliği</a:t>
            </a:r>
            <a:endParaRPr lang="tr-TR" sz="1200" dirty="0">
              <a:solidFill>
                <a:srgbClr val="ED13CE"/>
              </a:solidFill>
            </a:endParaRPr>
          </a:p>
          <a:p>
            <a:endParaRPr lang="tr-TR" dirty="0"/>
          </a:p>
        </p:txBody>
      </p:sp>
      <p:sp>
        <p:nvSpPr>
          <p:cNvPr id="4" name="Slayt Numarası Yer Tutucusu 3"/>
          <p:cNvSpPr>
            <a:spLocks noGrp="1"/>
          </p:cNvSpPr>
          <p:nvPr>
            <p:ph type="sldNum" sz="quarter" idx="10"/>
          </p:nvPr>
        </p:nvSpPr>
        <p:spPr/>
        <p:txBody>
          <a:bodyPr/>
          <a:lstStyle/>
          <a:p>
            <a:fld id="{65320671-87E8-4BB1-84C3-6B52097E0005}" type="slidenum">
              <a:rPr lang="tr-TR" smtClean="0"/>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a:stretch>
            <a:fillRect/>
          </a:stretch>
        </p:blipFill>
        <p:spPr>
          <a:xfrm>
            <a:off x="0" y="0"/>
            <a:ext cx="12192000" cy="6858000"/>
          </a:xfrm>
          <a:prstGeom prst="rect">
            <a:avLst/>
          </a:prstGeom>
        </p:spPr>
      </p:pic>
      <p:sp>
        <p:nvSpPr>
          <p:cNvPr id="2" name="Unvan 1"/>
          <p:cNvSpPr>
            <a:spLocks noGrp="1"/>
          </p:cNvSpPr>
          <p:nvPr>
            <p:ph type="ctrTitle" hasCustomPrompt="1"/>
          </p:nvPr>
        </p:nvSpPr>
        <p:spPr>
          <a:xfrm>
            <a:off x="1524000" y="4429760"/>
            <a:ext cx="9144000" cy="990600"/>
          </a:xfrm>
        </p:spPr>
        <p:txBody>
          <a:bodyPr anchor="b"/>
          <a:lstStyle>
            <a:lvl1pPr algn="ctr">
              <a:defRPr sz="4400">
                <a:latin typeface="Garamond" panose="02020404030301010803" pitchFamily="18" charset="0"/>
              </a:defRPr>
            </a:lvl1pPr>
          </a:lstStyle>
          <a:p>
            <a:r>
              <a:rPr lang="tr-TR" dirty="0"/>
              <a:t>Asıl Başlık Stili İçin Tıklatın</a:t>
            </a:r>
            <a:endParaRPr lang="tr-TR" dirty="0"/>
          </a:p>
        </p:txBody>
      </p:sp>
      <p:sp>
        <p:nvSpPr>
          <p:cNvPr id="4" name="Veri Yer Tutucusu 3"/>
          <p:cNvSpPr>
            <a:spLocks noGrp="1"/>
          </p:cNvSpPr>
          <p:nvPr>
            <p:ph type="dt" sz="half" idx="10"/>
          </p:nvPr>
        </p:nvSpPr>
        <p:spPr/>
        <p:txBody>
          <a:bodyPr/>
          <a:lstStyle>
            <a:lvl1pPr>
              <a:defRPr>
                <a:latin typeface="Garamond" panose="02020404030301010803" pitchFamily="18" charset="0"/>
              </a:defRPr>
            </a:lvl1pPr>
          </a:lstStyle>
          <a:p>
            <a:fld id="{7ADF1662-30C2-4C67-AF7C-DC7E409B3935}" type="datetime1">
              <a:rPr lang="tr-TR" smtClean="0"/>
            </a:fld>
            <a:endParaRPr lang="tr-TR"/>
          </a:p>
        </p:txBody>
      </p:sp>
      <p:sp>
        <p:nvSpPr>
          <p:cNvPr id="6" name="Slayt Numarası Yer Tutucusu 5"/>
          <p:cNvSpPr>
            <a:spLocks noGrp="1"/>
          </p:cNvSpPr>
          <p:nvPr>
            <p:ph type="sldNum" sz="quarter" idx="12"/>
          </p:nvPr>
        </p:nvSpPr>
        <p:spPr>
          <a:xfrm>
            <a:off x="5806440" y="6357620"/>
            <a:ext cx="579120" cy="501650"/>
          </a:xfrm>
        </p:spPr>
        <p:txBody>
          <a:bodyPr/>
          <a:lstStyle>
            <a:lvl1pPr>
              <a:defRPr>
                <a:latin typeface="Garamond" panose="02020404030301010803" pitchFamily="18" charset="0"/>
              </a:defRPr>
            </a:lvl1pPr>
          </a:lstStyle>
          <a:p>
            <a:fld id="{7858AF1D-E6D7-4B64-9545-F66A72DEE560}" type="slidenum">
              <a:rPr lang="tr-TR" smtClean="0"/>
            </a:fld>
            <a:r>
              <a:rPr lang="tr-TR" dirty="0"/>
              <a:t>/30</a:t>
            </a:r>
            <a:endParaRPr 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endParaRPr lang="tr-TR"/>
          </a:p>
        </p:txBody>
      </p:sp>
      <p:sp>
        <p:nvSpPr>
          <p:cNvPr id="3" name="Dikey Metin Yer Tutucusu 2"/>
          <p:cNvSpPr>
            <a:spLocks noGrp="1"/>
          </p:cNvSpPr>
          <p:nvPr>
            <p:ph type="body" orient="vert" idx="1" hasCustomPrompt="1"/>
          </p:nvPr>
        </p:nvSpPr>
        <p:spPr/>
        <p:txBody>
          <a:bodyPr vert="eaVert"/>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Veri Yer Tutucusu 3"/>
          <p:cNvSpPr>
            <a:spLocks noGrp="1"/>
          </p:cNvSpPr>
          <p:nvPr>
            <p:ph type="dt" sz="half" idx="10"/>
          </p:nvPr>
        </p:nvSpPr>
        <p:spPr/>
        <p:txBody>
          <a:bodyPr/>
          <a:lstStyle/>
          <a:p>
            <a:fld id="{D4C8BF02-CD2F-4910-88FA-EF6123C78196}" type="datetime1">
              <a:rPr lang="tr-TR" smtClean="0"/>
            </a:fld>
            <a:endParaRPr lang="tr-T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p:cNvSpPr>
            <a:spLocks noGrp="1"/>
          </p:cNvSpPr>
          <p:nvPr>
            <p:ph type="sldNum" sz="quarter" idx="12"/>
          </p:nvPr>
        </p:nvSpPr>
        <p:spPr/>
        <p:txBody>
          <a:bodyPr/>
          <a:lstStyle/>
          <a:p>
            <a:fld id="{7858AF1D-E6D7-4B64-9545-F66A72DEE560}" type="slidenum">
              <a:rPr lang="tr-TR" smtClean="0"/>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8724900" y="365125"/>
            <a:ext cx="2628900" cy="5811838"/>
          </a:xfrm>
        </p:spPr>
        <p:txBody>
          <a:bodyPr vert="eaVert"/>
          <a:lstStyle/>
          <a:p>
            <a:r>
              <a:rPr lang="tr-TR"/>
              <a:t>Asıl başlık stili için tıklatın</a:t>
            </a:r>
            <a:endParaRPr lang="tr-TR"/>
          </a:p>
        </p:txBody>
      </p:sp>
      <p:sp>
        <p:nvSpPr>
          <p:cNvPr id="3" name="Dikey Metin Yer Tutucusu 2"/>
          <p:cNvSpPr>
            <a:spLocks noGrp="1"/>
          </p:cNvSpPr>
          <p:nvPr>
            <p:ph type="body" orient="vert" idx="1" hasCustomPrompt="1"/>
          </p:nvPr>
        </p:nvSpPr>
        <p:spPr>
          <a:xfrm>
            <a:off x="838200" y="365125"/>
            <a:ext cx="7734300" cy="5811838"/>
          </a:xfrm>
        </p:spPr>
        <p:txBody>
          <a:bodyPr vert="eaVert"/>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Veri Yer Tutucusu 3"/>
          <p:cNvSpPr>
            <a:spLocks noGrp="1"/>
          </p:cNvSpPr>
          <p:nvPr>
            <p:ph type="dt" sz="half" idx="10"/>
          </p:nvPr>
        </p:nvSpPr>
        <p:spPr/>
        <p:txBody>
          <a:bodyPr/>
          <a:lstStyle/>
          <a:p>
            <a:fld id="{C453D4D6-A40A-41EA-AFB7-6C606E88E00E}" type="datetime1">
              <a:rPr lang="tr-TR" smtClean="0"/>
            </a:fld>
            <a:endParaRPr lang="tr-T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p:cNvSpPr>
            <a:spLocks noGrp="1"/>
          </p:cNvSpPr>
          <p:nvPr>
            <p:ph type="sldNum" sz="quarter" idx="12"/>
          </p:nvPr>
        </p:nvSpPr>
        <p:spPr/>
        <p:txBody>
          <a:bodyPr/>
          <a:lstStyle/>
          <a:p>
            <a:fld id="{7858AF1D-E6D7-4B64-9545-F66A72DEE560}" type="slidenum">
              <a:rPr lang="tr-TR" smtClean="0"/>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şlık ve Dikey Metin">
  <p:cSld name="1_Başlık ve Dikey Metin">
    <p:spTree>
      <p:nvGrpSpPr>
        <p:cNvPr id="1" name="Shape 29"/>
        <p:cNvGrpSpPr/>
        <p:nvPr/>
      </p:nvGrpSpPr>
      <p:grpSpPr>
        <a:xfrm>
          <a:off x="0" y="0"/>
          <a:ext cx="0" cy="0"/>
          <a:chOff x="0" y="0"/>
          <a:chExt cx="0" cy="0"/>
        </a:xfrm>
      </p:grpSpPr>
      <p:sp>
        <p:nvSpPr>
          <p:cNvPr id="30" name="Google Shape;30;p11"/>
          <p:cNvSpPr txBox="1">
            <a:spLocks noGrp="1"/>
          </p:cNvSpPr>
          <p:nvPr>
            <p:ph type="sldNum" idx="12"/>
          </p:nvPr>
        </p:nvSpPr>
        <p:spPr>
          <a:xfrm>
            <a:off x="9360614" y="648952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fld>
            <a:endParaRPr lang="tr-T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İçerik Yer Tutucusu 2"/>
          <p:cNvSpPr>
            <a:spLocks noGrp="1"/>
          </p:cNvSpPr>
          <p:nvPr>
            <p:ph idx="1" hasCustomPrompt="1"/>
          </p:nvPr>
        </p:nvSpPr>
        <p:spPr/>
        <p:txBody>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2" name="Unvan 1"/>
          <p:cNvSpPr>
            <a:spLocks noGrp="1"/>
          </p:cNvSpPr>
          <p:nvPr>
            <p:ph type="title" hasCustomPrompt="1"/>
          </p:nvPr>
        </p:nvSpPr>
        <p:spPr/>
        <p:txBody>
          <a:bodyPr/>
          <a:lstStyle/>
          <a:p>
            <a:r>
              <a:rPr lang="tr-TR"/>
              <a:t>Asıl başlık stili için tıklatın</a:t>
            </a:r>
            <a:endParaRPr lang="tr-TR"/>
          </a:p>
        </p:txBody>
      </p:sp>
      <p:sp>
        <p:nvSpPr>
          <p:cNvPr id="4" name="Veri Yer Tutucusu 3"/>
          <p:cNvSpPr>
            <a:spLocks noGrp="1"/>
          </p:cNvSpPr>
          <p:nvPr>
            <p:ph type="dt" sz="half" idx="10"/>
          </p:nvPr>
        </p:nvSpPr>
        <p:spPr/>
        <p:txBody>
          <a:bodyPr/>
          <a:lstStyle/>
          <a:p>
            <a:fld id="{9BA9C8AE-EE40-467C-BC23-9BAEACA8539D}" type="datetime1">
              <a:rPr lang="tr-TR" smtClean="0"/>
            </a:fld>
            <a:endParaRPr lang="tr-TR"/>
          </a:p>
        </p:txBody>
      </p:sp>
      <p:sp>
        <p:nvSpPr>
          <p:cNvPr id="6" name="Slayt Numarası Yer Tutucusu 5"/>
          <p:cNvSpPr>
            <a:spLocks noGrp="1"/>
          </p:cNvSpPr>
          <p:nvPr>
            <p:ph type="sldNum" sz="quarter" idx="12"/>
          </p:nvPr>
        </p:nvSpPr>
        <p:spPr>
          <a:xfrm>
            <a:off x="5806440" y="6401276"/>
            <a:ext cx="579120" cy="320199"/>
          </a:xfrm>
        </p:spPr>
        <p:txBody>
          <a:bodyPr/>
          <a:lstStyle/>
          <a:p>
            <a:fld id="{7858AF1D-E6D7-4B64-9545-F66A72DEE560}" type="slidenum">
              <a:rPr lang="tr-TR" smtClean="0"/>
            </a:fld>
            <a:r>
              <a:rPr lang="tr-TR" dirty="0"/>
              <a:t>/30</a:t>
            </a:r>
            <a:endParaRPr lang="tr-T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1850" y="1709738"/>
            <a:ext cx="10515600" cy="2852737"/>
          </a:xfrm>
        </p:spPr>
        <p:txBody>
          <a:bodyPr anchor="b"/>
          <a:lstStyle>
            <a:lvl1pPr>
              <a:defRPr sz="6000"/>
            </a:lvl1pPr>
          </a:lstStyle>
          <a:p>
            <a:r>
              <a:rPr lang="tr-TR"/>
              <a:t>Asıl başlık stili için tıklatın</a:t>
            </a:r>
            <a:endParaRPr lang="tr-TR"/>
          </a:p>
        </p:txBody>
      </p:sp>
      <p:sp>
        <p:nvSpPr>
          <p:cNvPr id="3" name="Metin Yer Tutucusu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endParaRPr lang="tr-TR"/>
          </a:p>
        </p:txBody>
      </p:sp>
      <p:sp>
        <p:nvSpPr>
          <p:cNvPr id="4" name="Veri Yer Tutucusu 3"/>
          <p:cNvSpPr>
            <a:spLocks noGrp="1"/>
          </p:cNvSpPr>
          <p:nvPr>
            <p:ph type="dt" sz="half" idx="10"/>
          </p:nvPr>
        </p:nvSpPr>
        <p:spPr/>
        <p:txBody>
          <a:bodyPr/>
          <a:lstStyle/>
          <a:p>
            <a:fld id="{EB76A5F4-188A-4C7F-B43D-B4C937B611A4}" type="datetime1">
              <a:rPr lang="tr-TR" smtClean="0"/>
            </a:fld>
            <a:endParaRPr lang="tr-TR"/>
          </a:p>
        </p:txBody>
      </p:sp>
      <p:sp>
        <p:nvSpPr>
          <p:cNvPr id="6" name="Slayt Numarası Yer Tutucusu 5"/>
          <p:cNvSpPr>
            <a:spLocks noGrp="1"/>
          </p:cNvSpPr>
          <p:nvPr>
            <p:ph type="sldNum" sz="quarter" idx="12"/>
          </p:nvPr>
        </p:nvSpPr>
        <p:spPr/>
        <p:txBody>
          <a:bodyPr/>
          <a:lstStyle/>
          <a:p>
            <a:fld id="{7858AF1D-E6D7-4B64-9545-F66A72DEE560}" type="slidenum">
              <a:rPr lang="tr-TR" smtClean="0"/>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endParaRPr lang="tr-TR"/>
          </a:p>
        </p:txBody>
      </p:sp>
      <p:sp>
        <p:nvSpPr>
          <p:cNvPr id="3" name="İçerik Yer Tutucusu 2"/>
          <p:cNvSpPr>
            <a:spLocks noGrp="1"/>
          </p:cNvSpPr>
          <p:nvPr>
            <p:ph sz="half" idx="1" hasCustomPrompt="1"/>
          </p:nvPr>
        </p:nvSpPr>
        <p:spPr>
          <a:xfrm>
            <a:off x="838200" y="1825625"/>
            <a:ext cx="5181600" cy="4351338"/>
          </a:xfrm>
        </p:spPr>
        <p:txBody>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İçerik Yer Tutucusu 3"/>
          <p:cNvSpPr>
            <a:spLocks noGrp="1"/>
          </p:cNvSpPr>
          <p:nvPr>
            <p:ph sz="half" idx="2" hasCustomPrompt="1"/>
          </p:nvPr>
        </p:nvSpPr>
        <p:spPr>
          <a:xfrm>
            <a:off x="6172200" y="1825625"/>
            <a:ext cx="5181600" cy="4351338"/>
          </a:xfrm>
        </p:spPr>
        <p:txBody>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 name="Veri Yer Tutucusu 4"/>
          <p:cNvSpPr>
            <a:spLocks noGrp="1"/>
          </p:cNvSpPr>
          <p:nvPr>
            <p:ph type="dt" sz="half" idx="10"/>
          </p:nvPr>
        </p:nvSpPr>
        <p:spPr/>
        <p:txBody>
          <a:bodyPr/>
          <a:lstStyle/>
          <a:p>
            <a:fld id="{A74FE05B-91CB-4FEC-9FB9-BEAB5167D064}" type="datetime1">
              <a:rPr lang="tr-TR" smtClean="0"/>
            </a:fld>
            <a:endParaRPr lang="tr-TR"/>
          </a:p>
        </p:txBody>
      </p:sp>
      <p:sp>
        <p:nvSpPr>
          <p:cNvPr id="6" name="Altbilgi Yer Tutucusu 5"/>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p:cNvSpPr>
            <a:spLocks noGrp="1"/>
          </p:cNvSpPr>
          <p:nvPr>
            <p:ph type="sldNum" sz="quarter" idx="12"/>
          </p:nvPr>
        </p:nvSpPr>
        <p:spPr/>
        <p:txBody>
          <a:bodyPr/>
          <a:lstStyle/>
          <a:p>
            <a:fld id="{7858AF1D-E6D7-4B64-9545-F66A72DEE560}" type="slidenum">
              <a:rPr lang="tr-TR" smtClean="0"/>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9788" y="365125"/>
            <a:ext cx="10515600" cy="1325563"/>
          </a:xfrm>
        </p:spPr>
        <p:txBody>
          <a:bodyPr/>
          <a:lstStyle/>
          <a:p>
            <a:r>
              <a:rPr lang="tr-TR"/>
              <a:t>Asıl başlık stili için tıklatın</a:t>
            </a:r>
            <a:endParaRPr lang="tr-TR"/>
          </a:p>
        </p:txBody>
      </p:sp>
      <p:sp>
        <p:nvSpPr>
          <p:cNvPr id="3" name="Metin Yer Tutucusu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endParaRPr lang="tr-TR"/>
          </a:p>
        </p:txBody>
      </p:sp>
      <p:sp>
        <p:nvSpPr>
          <p:cNvPr id="4" name="İçerik Yer Tutucusu 3"/>
          <p:cNvSpPr>
            <a:spLocks noGrp="1"/>
          </p:cNvSpPr>
          <p:nvPr>
            <p:ph sz="half" idx="2" hasCustomPrompt="1"/>
          </p:nvPr>
        </p:nvSpPr>
        <p:spPr>
          <a:xfrm>
            <a:off x="839788" y="2505075"/>
            <a:ext cx="5157787" cy="3684588"/>
          </a:xfrm>
        </p:spPr>
        <p:txBody>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 name="Metin Yer Tutucusu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endParaRPr lang="tr-TR"/>
          </a:p>
        </p:txBody>
      </p:sp>
      <p:sp>
        <p:nvSpPr>
          <p:cNvPr id="6" name="İçerik Yer Tutucusu 5"/>
          <p:cNvSpPr>
            <a:spLocks noGrp="1"/>
          </p:cNvSpPr>
          <p:nvPr>
            <p:ph sz="quarter" idx="4" hasCustomPrompt="1"/>
          </p:nvPr>
        </p:nvSpPr>
        <p:spPr>
          <a:xfrm>
            <a:off x="6172200" y="2505075"/>
            <a:ext cx="5183188" cy="3684588"/>
          </a:xfrm>
        </p:spPr>
        <p:txBody>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7" name="Veri Yer Tutucusu 6"/>
          <p:cNvSpPr>
            <a:spLocks noGrp="1"/>
          </p:cNvSpPr>
          <p:nvPr>
            <p:ph type="dt" sz="half" idx="10"/>
          </p:nvPr>
        </p:nvSpPr>
        <p:spPr/>
        <p:txBody>
          <a:bodyPr/>
          <a:lstStyle/>
          <a:p>
            <a:fld id="{2189D189-C9AF-4375-A44E-642AA5BF1D97}" type="datetime1">
              <a:rPr lang="tr-TR" smtClean="0"/>
            </a:fld>
            <a:endParaRPr lang="tr-TR"/>
          </a:p>
        </p:txBody>
      </p:sp>
      <p:sp>
        <p:nvSpPr>
          <p:cNvPr id="9" name="Slayt Numarası Yer Tutucusu 8"/>
          <p:cNvSpPr>
            <a:spLocks noGrp="1"/>
          </p:cNvSpPr>
          <p:nvPr>
            <p:ph type="sldNum" sz="quarter" idx="12"/>
          </p:nvPr>
        </p:nvSpPr>
        <p:spPr/>
        <p:txBody>
          <a:bodyPr/>
          <a:lstStyle/>
          <a:p>
            <a:fld id="{7858AF1D-E6D7-4B64-9545-F66A72DEE560}" type="slidenum">
              <a:rPr lang="tr-TR" smtClean="0"/>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endParaRPr lang="tr-TR"/>
          </a:p>
        </p:txBody>
      </p:sp>
      <p:sp>
        <p:nvSpPr>
          <p:cNvPr id="3" name="Veri Yer Tutucusu 2"/>
          <p:cNvSpPr>
            <a:spLocks noGrp="1"/>
          </p:cNvSpPr>
          <p:nvPr>
            <p:ph type="dt" sz="half" idx="10"/>
          </p:nvPr>
        </p:nvSpPr>
        <p:spPr/>
        <p:txBody>
          <a:bodyPr/>
          <a:lstStyle/>
          <a:p>
            <a:fld id="{A964B435-589A-4C1A-865B-93649847119F}" type="datetime1">
              <a:rPr lang="tr-TR" smtClean="0"/>
            </a:fld>
            <a:endParaRPr lang="tr-TR"/>
          </a:p>
        </p:txBody>
      </p:sp>
      <p:sp>
        <p:nvSpPr>
          <p:cNvPr id="5" name="Slayt Numarası Yer Tutucusu 4"/>
          <p:cNvSpPr>
            <a:spLocks noGrp="1"/>
          </p:cNvSpPr>
          <p:nvPr>
            <p:ph type="sldNum" sz="quarter" idx="12"/>
          </p:nvPr>
        </p:nvSpPr>
        <p:spPr/>
        <p:txBody>
          <a:bodyPr/>
          <a:lstStyle/>
          <a:p>
            <a:fld id="{7858AF1D-E6D7-4B64-9545-F66A72DEE560}" type="slidenum">
              <a:rPr lang="tr-TR" smtClean="0"/>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2BCE452-0823-4E93-B6E1-0C269FAC81A7}" type="datetime1">
              <a:rPr lang="tr-TR" smtClean="0"/>
            </a:fld>
            <a:endParaRPr lang="tr-TR"/>
          </a:p>
        </p:txBody>
      </p:sp>
      <p:sp>
        <p:nvSpPr>
          <p:cNvPr id="3" name="Altbilgi Yer Tutucusu 2"/>
          <p:cNvSpPr>
            <a:spLocks noGrp="1"/>
          </p:cNvSpPr>
          <p:nvPr>
            <p:ph type="ftr" sz="quarter" idx="11"/>
          </p:nvPr>
        </p:nvSpPr>
        <p:spPr>
          <a:xfrm>
            <a:off x="4038600" y="6356350"/>
            <a:ext cx="4114800" cy="365125"/>
          </a:xfrm>
          <a:prstGeom prst="rect">
            <a:avLst/>
          </a:prstGeom>
        </p:spPr>
        <p:txBody>
          <a:bodyPr/>
          <a:lstStyle/>
          <a:p>
            <a:endParaRPr lang="tr-TR"/>
          </a:p>
        </p:txBody>
      </p:sp>
      <p:sp>
        <p:nvSpPr>
          <p:cNvPr id="4" name="Slayt Numarası Yer Tutucusu 3"/>
          <p:cNvSpPr>
            <a:spLocks noGrp="1"/>
          </p:cNvSpPr>
          <p:nvPr>
            <p:ph type="sldNum" sz="quarter" idx="12"/>
          </p:nvPr>
        </p:nvSpPr>
        <p:spPr/>
        <p:txBody>
          <a:bodyPr/>
          <a:lstStyle/>
          <a:p>
            <a:fld id="{7858AF1D-E6D7-4B64-9545-F66A72DEE560}" type="slidenum">
              <a:rPr lang="tr-TR" smtClean="0"/>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9788" y="457200"/>
            <a:ext cx="3932237" cy="1600200"/>
          </a:xfrm>
        </p:spPr>
        <p:txBody>
          <a:bodyPr anchor="b"/>
          <a:lstStyle>
            <a:lvl1pPr>
              <a:defRPr sz="3200"/>
            </a:lvl1pPr>
          </a:lstStyle>
          <a:p>
            <a:r>
              <a:rPr lang="tr-TR"/>
              <a:t>Asıl başlık stili için tıklatın</a:t>
            </a:r>
            <a:endParaRPr lang="tr-TR"/>
          </a:p>
        </p:txBody>
      </p:sp>
      <p:sp>
        <p:nvSpPr>
          <p:cNvPr id="3" name="İçerik Yer Tutucusu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Metin Yer Tutucusu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endParaRPr lang="tr-TR"/>
          </a:p>
        </p:txBody>
      </p:sp>
      <p:sp>
        <p:nvSpPr>
          <p:cNvPr id="5" name="Veri Yer Tutucusu 4"/>
          <p:cNvSpPr>
            <a:spLocks noGrp="1"/>
          </p:cNvSpPr>
          <p:nvPr>
            <p:ph type="dt" sz="half" idx="10"/>
          </p:nvPr>
        </p:nvSpPr>
        <p:spPr/>
        <p:txBody>
          <a:bodyPr/>
          <a:lstStyle/>
          <a:p>
            <a:fld id="{4DD14F10-D337-4F93-80A0-25311A5F2582}" type="datetime1">
              <a:rPr lang="tr-TR" smtClean="0"/>
            </a:fld>
            <a:endParaRPr lang="tr-TR"/>
          </a:p>
        </p:txBody>
      </p:sp>
      <p:sp>
        <p:nvSpPr>
          <p:cNvPr id="7" name="Slayt Numarası Yer Tutucusu 6"/>
          <p:cNvSpPr>
            <a:spLocks noGrp="1"/>
          </p:cNvSpPr>
          <p:nvPr>
            <p:ph type="sldNum" sz="quarter" idx="12"/>
          </p:nvPr>
        </p:nvSpPr>
        <p:spPr/>
        <p:txBody>
          <a:bodyPr/>
          <a:lstStyle/>
          <a:p>
            <a:fld id="{7858AF1D-E6D7-4B64-9545-F66A72DEE560}" type="slidenum">
              <a:rPr lang="tr-TR" smtClean="0"/>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9788" y="457200"/>
            <a:ext cx="3932237" cy="1600200"/>
          </a:xfrm>
        </p:spPr>
        <p:txBody>
          <a:bodyPr anchor="b"/>
          <a:lstStyle>
            <a:lvl1pPr>
              <a:defRPr sz="3200"/>
            </a:lvl1pPr>
          </a:lstStyle>
          <a:p>
            <a:r>
              <a:rPr lang="tr-TR"/>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endParaRPr lang="tr-TR"/>
          </a:p>
        </p:txBody>
      </p:sp>
      <p:sp>
        <p:nvSpPr>
          <p:cNvPr id="5" name="Veri Yer Tutucusu 4"/>
          <p:cNvSpPr>
            <a:spLocks noGrp="1"/>
          </p:cNvSpPr>
          <p:nvPr>
            <p:ph type="dt" sz="half" idx="10"/>
          </p:nvPr>
        </p:nvSpPr>
        <p:spPr/>
        <p:txBody>
          <a:bodyPr/>
          <a:lstStyle/>
          <a:p>
            <a:fld id="{30825C8B-3283-4DBB-93D3-358C0CF70E55}" type="datetime1">
              <a:rPr lang="tr-TR" smtClean="0"/>
            </a:fld>
            <a:endParaRPr lang="tr-TR"/>
          </a:p>
        </p:txBody>
      </p:sp>
      <p:sp>
        <p:nvSpPr>
          <p:cNvPr id="6" name="Altbilgi Yer Tutucusu 5"/>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p:cNvSpPr>
            <a:spLocks noGrp="1"/>
          </p:cNvSpPr>
          <p:nvPr>
            <p:ph type="sldNum" sz="quarter" idx="12"/>
          </p:nvPr>
        </p:nvSpPr>
        <p:spPr/>
        <p:txBody>
          <a:bodyPr/>
          <a:lstStyle/>
          <a:p>
            <a:fld id="{7858AF1D-E6D7-4B64-9545-F66A72DEE560}" type="slidenum">
              <a:rPr lang="tr-TR" smtClean="0"/>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14"/>
          <a:stretch>
            <a:fillRect/>
          </a:stretch>
        </p:blipFill>
        <p:spPr>
          <a:xfrm>
            <a:off x="0" y="0"/>
            <a:ext cx="12192000" cy="6858000"/>
          </a:xfrm>
          <a:prstGeom prst="rect">
            <a:avLst/>
          </a:prstGeom>
        </p:spPr>
      </p:pic>
      <p:sp>
        <p:nvSpPr>
          <p:cNvPr id="2" name="Başlık Yer Tutucusu 1"/>
          <p:cNvSpPr>
            <a:spLocks noGrp="1"/>
          </p:cNvSpPr>
          <p:nvPr>
            <p:ph type="title"/>
          </p:nvPr>
        </p:nvSpPr>
        <p:spPr>
          <a:xfrm>
            <a:off x="838200" y="1408905"/>
            <a:ext cx="10515600" cy="546100"/>
          </a:xfrm>
          <a:prstGeom prst="rect">
            <a:avLst/>
          </a:prstGeom>
        </p:spPr>
        <p:txBody>
          <a:bodyPr vert="horz" lIns="91440" tIns="45720" rIns="91440" bIns="45720" rtlCol="0" anchor="ctr">
            <a:noAutofit/>
          </a:bodyPr>
          <a:lstStyle/>
          <a:p>
            <a:r>
              <a:rPr lang="tr-TR" dirty="0"/>
              <a:t>Başlık Stili: Yalınızca İlk Harf Büyük</a:t>
            </a:r>
            <a:endParaRPr lang="tr-TR" dirty="0"/>
          </a:p>
        </p:txBody>
      </p:sp>
      <p:sp>
        <p:nvSpPr>
          <p:cNvPr id="3" name="Metin Yer Tutucusu 2"/>
          <p:cNvSpPr>
            <a:spLocks noGrp="1"/>
          </p:cNvSpPr>
          <p:nvPr>
            <p:ph type="body" idx="1"/>
          </p:nvPr>
        </p:nvSpPr>
        <p:spPr>
          <a:xfrm>
            <a:off x="838200" y="2179319"/>
            <a:ext cx="10515600" cy="3997643"/>
          </a:xfrm>
          <a:prstGeom prst="rect">
            <a:avLst/>
          </a:prstGeom>
        </p:spPr>
        <p:txBody>
          <a:bodyPr vert="horz" lIns="91440" tIns="45720" rIns="91440" bIns="45720" rtlCol="0">
            <a:normAutofit/>
          </a:bodyPr>
          <a:lstStyle/>
          <a:p>
            <a:pPr lvl="0"/>
            <a:r>
              <a:rPr lang="tr-TR" dirty="0"/>
              <a:t>Asıl metin stillerini düzenle</a:t>
            </a:r>
            <a:endParaRPr lang="tr-TR" dirty="0"/>
          </a:p>
          <a:p>
            <a:pPr lvl="1"/>
            <a:r>
              <a:rPr lang="tr-TR" dirty="0"/>
              <a:t>İkinci düzey</a:t>
            </a:r>
            <a:endParaRPr lang="tr-TR" dirty="0"/>
          </a:p>
          <a:p>
            <a:pPr lvl="2"/>
            <a:r>
              <a:rPr lang="tr-TR" dirty="0"/>
              <a:t>Üçüncü düzey</a:t>
            </a:r>
            <a:endParaRPr lang="tr-TR" dirty="0"/>
          </a:p>
          <a:p>
            <a:pPr lvl="3"/>
            <a:r>
              <a:rPr lang="tr-TR" dirty="0"/>
              <a:t>Dördüncü düzey</a:t>
            </a:r>
            <a:endParaRPr lang="tr-TR" dirty="0"/>
          </a:p>
          <a:p>
            <a:pPr lvl="4"/>
            <a:r>
              <a:rPr lang="tr-TR" dirty="0"/>
              <a:t>Beşinci düzey</a:t>
            </a:r>
            <a:endParaRPr lang="tr-TR" dirty="0"/>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21B3E-E9FE-4AA5-B184-F728A9E8DDB9}" type="datetime1">
              <a:rPr lang="tr-TR" smtClean="0"/>
            </a:fld>
            <a:endParaRPr lang="tr-TR"/>
          </a:p>
        </p:txBody>
      </p:sp>
      <p:sp>
        <p:nvSpPr>
          <p:cNvPr id="6" name="Slayt Numarası Yer Tutucusu 5"/>
          <p:cNvSpPr>
            <a:spLocks noGrp="1"/>
          </p:cNvSpPr>
          <p:nvPr>
            <p:ph type="sldNum" sz="quarter" idx="4"/>
          </p:nvPr>
        </p:nvSpPr>
        <p:spPr>
          <a:xfrm>
            <a:off x="5882640" y="6401276"/>
            <a:ext cx="579120" cy="320199"/>
          </a:xfrm>
          <a:prstGeom prst="rect">
            <a:avLst/>
          </a:prstGeom>
        </p:spPr>
        <p:txBody>
          <a:bodyPr vert="horz" lIns="91440" tIns="45720" rIns="91440" bIns="45720" rtlCol="0" anchor="ctr"/>
          <a:lstStyle>
            <a:lvl1pPr algn="r">
              <a:defRPr sz="1200">
                <a:solidFill>
                  <a:schemeClr val="tx1">
                    <a:tint val="75000"/>
                  </a:schemeClr>
                </a:solidFill>
              </a:defRPr>
            </a:lvl1pPr>
          </a:lstStyle>
          <a:p>
            <a:fld id="{7858AF1D-E6D7-4B64-9545-F66A72DEE560}" type="slidenum">
              <a:rPr lang="tr-TR" smtClean="0"/>
            </a:fld>
            <a:r>
              <a:rPr lang="tr-TR" dirty="0"/>
              <a:t>/30</a:t>
            </a:r>
            <a:endParaRPr lang="tr-T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000" b="1" kern="1200" baseline="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7.png"/><Relationship Id="rId7" Type="http://schemas.openxmlformats.org/officeDocument/2006/relationships/image" Target="../media/image26.png"/><Relationship Id="rId6" Type="http://schemas.openxmlformats.org/officeDocument/2006/relationships/image" Target="../media/image25.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jpe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34.jpe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image" Target="../media/image3.png"/><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2.xml"/><Relationship Id="rId7" Type="http://schemas.openxmlformats.org/officeDocument/2006/relationships/image" Target="../media/image39.png"/><Relationship Id="rId6" Type="http://schemas.openxmlformats.org/officeDocument/2006/relationships/image" Target="../media/image38.jpeg"/><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3.png"/><Relationship Id="rId7" Type="http://schemas.openxmlformats.org/officeDocument/2006/relationships/image" Target="../media/image52.pn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0" Type="http://schemas.openxmlformats.org/officeDocument/2006/relationships/notesSlide" Target="../notesSlides/notesSlide9.xml"/><Relationship Id="rId1" Type="http://schemas.openxmlformats.org/officeDocument/2006/relationships/hyperlink" Target="https://www.suverimliligi.gov.tr/okul-oncesi/" TargetMode="Externa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hyperlink" Target="https://www.suverimliligi.gov.tr/ilkokul/" TargetMode="External"/></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hyperlink" Target="https://www.suverimliligi.gov.tr/ortaokul/" TargetMode="Externa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hyperlink" Target="http://www.suverimliligi.gov.tr/" TargetMode="External"/><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hyperlink" Target="https://oyun.suverimliligi.gov.tr/play"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3.png"/><Relationship Id="rId1" Type="http://schemas.openxmlformats.org/officeDocument/2006/relationships/hyperlink" Target="https://ayakizi.suverimliligi.gov.tr/" TargetMode="External"/></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jpe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hyperlink" Target="http://www.suverimliligi.gov.tr/" TargetMode="Externa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3.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hart" Target="../charts/chart2.xml"/><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17.jpe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060949" y="4246007"/>
            <a:ext cx="9144000" cy="1369907"/>
          </a:xfrm>
        </p:spPr>
        <p:txBody>
          <a:bodyPr/>
          <a:lstStyle/>
          <a:p>
            <a:r>
              <a:rPr lang="tr-TR" sz="5400" dirty="0">
                <a:solidFill>
                  <a:srgbClr val="00B0F0"/>
                </a:solidFill>
                <a:effectLst>
                  <a:outerShdw blurRad="38100" dist="38100" dir="2700000" algn="tl">
                    <a:srgbClr val="000000">
                      <a:alpha val="43137"/>
                    </a:srgbClr>
                  </a:outerShdw>
                </a:effectLst>
              </a:rPr>
              <a:t>Su </a:t>
            </a:r>
            <a:r>
              <a:rPr lang="tr-TR" sz="5400" dirty="0">
                <a:solidFill>
                  <a:schemeClr val="accent6"/>
                </a:solidFill>
                <a:effectLst>
                  <a:outerShdw blurRad="38100" dist="38100" dir="2700000" algn="tl">
                    <a:srgbClr val="000000">
                      <a:alpha val="43137"/>
                    </a:srgbClr>
                  </a:outerShdw>
                </a:effectLst>
              </a:rPr>
              <a:t>Verimliliği</a:t>
            </a:r>
            <a:r>
              <a:rPr lang="tr-TR" sz="5400" dirty="0">
                <a:effectLst>
                  <a:outerShdw blurRad="38100" dist="38100" dir="2700000" algn="tl">
                    <a:srgbClr val="000000">
                      <a:alpha val="43137"/>
                    </a:srgbClr>
                  </a:outerShdw>
                </a:effectLst>
              </a:rPr>
              <a:t> </a:t>
            </a:r>
            <a:r>
              <a:rPr lang="tr-TR" sz="5400" dirty="0">
                <a:solidFill>
                  <a:srgbClr val="00B0F0"/>
                </a:solidFill>
                <a:effectLst>
                  <a:outerShdw blurRad="38100" dist="38100" dir="2700000" algn="tl">
                    <a:srgbClr val="000000">
                      <a:alpha val="43137"/>
                    </a:srgbClr>
                  </a:outerShdw>
                </a:effectLst>
              </a:rPr>
              <a:t>Seferberliği</a:t>
            </a:r>
            <a:br>
              <a:rPr lang="tr-TR" sz="5400" dirty="0">
                <a:solidFill>
                  <a:srgbClr val="00B0F0"/>
                </a:solidFill>
                <a:effectLst>
                  <a:outerShdw blurRad="38100" dist="38100" dir="2700000" algn="tl">
                    <a:srgbClr val="000000">
                      <a:alpha val="43137"/>
                    </a:srgbClr>
                  </a:outerShdw>
                </a:effectLst>
              </a:rPr>
            </a:br>
            <a:r>
              <a:rPr lang="tr-TR" sz="5400" dirty="0" err="1">
                <a:solidFill>
                  <a:srgbClr val="00B0F0"/>
                </a:solidFill>
                <a:effectLst>
                  <a:outerShdw blurRad="38100" dist="38100" dir="2700000" algn="tl">
                    <a:srgbClr val="000000">
                      <a:alpha val="43137"/>
                    </a:srgbClr>
                  </a:outerShdw>
                </a:effectLst>
              </a:rPr>
              <a:t>Eğticilerin</a:t>
            </a:r>
            <a:r>
              <a:rPr lang="tr-TR" sz="5400" dirty="0">
                <a:solidFill>
                  <a:srgbClr val="00B0F0"/>
                </a:solidFill>
                <a:effectLst>
                  <a:outerShdw blurRad="38100" dist="38100" dir="2700000" algn="tl">
                    <a:srgbClr val="000000">
                      <a:alpha val="43137"/>
                    </a:srgbClr>
                  </a:outerShdw>
                </a:effectLst>
              </a:rPr>
              <a:t> Eğitimi Programı</a:t>
            </a:r>
            <a:endParaRPr lang="tr-TR" sz="5400" dirty="0">
              <a:solidFill>
                <a:srgbClr val="00B0F0"/>
              </a:solidFill>
              <a:effectLst>
                <a:outerShdw blurRad="38100" dist="38100" dir="2700000" algn="tl">
                  <a:srgbClr val="000000">
                    <a:alpha val="43137"/>
                  </a:srgbClr>
                </a:outerShdw>
              </a:effectLst>
            </a:endParaRPr>
          </a:p>
        </p:txBody>
      </p:sp>
      <p:sp>
        <p:nvSpPr>
          <p:cNvPr id="4" name="Metin kutusu 3"/>
          <p:cNvSpPr txBox="1"/>
          <p:nvPr/>
        </p:nvSpPr>
        <p:spPr>
          <a:xfrm>
            <a:off x="3722181" y="6014241"/>
            <a:ext cx="4693123" cy="646331"/>
          </a:xfrm>
          <a:prstGeom prst="rect">
            <a:avLst/>
          </a:prstGeom>
          <a:noFill/>
        </p:spPr>
        <p:txBody>
          <a:bodyPr wrap="square" rtlCol="0">
            <a:spAutoFit/>
          </a:bodyPr>
          <a:lstStyle/>
          <a:p>
            <a:pPr algn="ctr"/>
            <a:r>
              <a:rPr lang="tr-TR" sz="2800" dirty="0">
                <a:solidFill>
                  <a:srgbClr val="0093C1"/>
                </a:solidFill>
              </a:rPr>
              <a:t>«SUDA</a:t>
            </a:r>
            <a:r>
              <a:rPr lang="tr-TR" sz="2800" b="1" dirty="0"/>
              <a:t> </a:t>
            </a:r>
            <a:r>
              <a:rPr lang="tr-TR" sz="3600" b="1" dirty="0">
                <a:solidFill>
                  <a:srgbClr val="47AE49"/>
                </a:solidFill>
              </a:rPr>
              <a:t>SIFIR</a:t>
            </a:r>
            <a:r>
              <a:rPr lang="tr-TR" sz="2800" b="1" dirty="0"/>
              <a:t> </a:t>
            </a:r>
            <a:r>
              <a:rPr lang="tr-TR" sz="2800" dirty="0">
                <a:solidFill>
                  <a:srgbClr val="0093C1"/>
                </a:solidFill>
              </a:rPr>
              <a:t>KAYIP»</a:t>
            </a:r>
            <a:endParaRPr lang="tr-TR" sz="2800" dirty="0">
              <a:solidFill>
                <a:srgbClr val="0093C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47650" y="1314911"/>
            <a:ext cx="11449050" cy="546100"/>
          </a:xfrm>
        </p:spPr>
        <p:txBody>
          <a:bodyPr/>
          <a:lstStyle/>
          <a:p>
            <a:r>
              <a:rPr lang="tr-TR" sz="3600" dirty="0">
                <a:solidFill>
                  <a:srgbClr val="C00000"/>
                </a:solidFill>
              </a:rPr>
              <a:t>SU VERİMLİLİĞİ SEFERBERLİĞİ BİLEŞENLERİ</a:t>
            </a:r>
            <a:endParaRPr lang="tr-TR" sz="3600" dirty="0">
              <a:solidFill>
                <a:srgbClr val="C00000"/>
              </a:solidFill>
            </a:endParaRPr>
          </a:p>
        </p:txBody>
      </p:sp>
      <p:grpSp>
        <p:nvGrpSpPr>
          <p:cNvPr id="7" name="Grup 6"/>
          <p:cNvGrpSpPr/>
          <p:nvPr/>
        </p:nvGrpSpPr>
        <p:grpSpPr>
          <a:xfrm>
            <a:off x="457200" y="1955005"/>
            <a:ext cx="7138556" cy="4352277"/>
            <a:chOff x="3983455" y="1955423"/>
            <a:chExt cx="4225087" cy="4225087"/>
          </a:xfrm>
        </p:grpSpPr>
        <p:sp>
          <p:nvSpPr>
            <p:cNvPr id="8" name="Serbest Form 7"/>
            <p:cNvSpPr/>
            <p:nvPr/>
          </p:nvSpPr>
          <p:spPr>
            <a:xfrm>
              <a:off x="4923965" y="2895933"/>
              <a:ext cx="2344067" cy="2344067"/>
            </a:xfrm>
            <a:custGeom>
              <a:avLst/>
              <a:gdLst>
                <a:gd name="connsiteX0" fmla="*/ 0 w 2344067"/>
                <a:gd name="connsiteY0" fmla="*/ 1172034 h 2344067"/>
                <a:gd name="connsiteX1" fmla="*/ 1172034 w 2344067"/>
                <a:gd name="connsiteY1" fmla="*/ 0 h 2344067"/>
                <a:gd name="connsiteX2" fmla="*/ 2344068 w 2344067"/>
                <a:gd name="connsiteY2" fmla="*/ 1172034 h 2344067"/>
                <a:gd name="connsiteX3" fmla="*/ 1172034 w 2344067"/>
                <a:gd name="connsiteY3" fmla="*/ 2344068 h 2344067"/>
                <a:gd name="connsiteX4" fmla="*/ 0 w 2344067"/>
                <a:gd name="connsiteY4" fmla="*/ 1172034 h 2344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4067" h="2344067">
                  <a:moveTo>
                    <a:pt x="0" y="1172034"/>
                  </a:moveTo>
                  <a:cubicBezTo>
                    <a:pt x="0" y="524737"/>
                    <a:pt x="524737" y="0"/>
                    <a:pt x="1172034" y="0"/>
                  </a:cubicBezTo>
                  <a:cubicBezTo>
                    <a:pt x="1819331" y="0"/>
                    <a:pt x="2344068" y="524737"/>
                    <a:pt x="2344068" y="1172034"/>
                  </a:cubicBezTo>
                  <a:cubicBezTo>
                    <a:pt x="2344068" y="1819331"/>
                    <a:pt x="1819331" y="2344068"/>
                    <a:pt x="1172034" y="2344068"/>
                  </a:cubicBezTo>
                  <a:cubicBezTo>
                    <a:pt x="524737" y="2344068"/>
                    <a:pt x="0" y="1819331"/>
                    <a:pt x="0" y="1172034"/>
                  </a:cubicBezTo>
                  <a:close/>
                </a:path>
              </a:pathLst>
            </a:custGeom>
            <a:solidFill>
              <a:schemeClr val="accent3">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77571" tIns="377571" rIns="377571" bIns="377571" numCol="1" spcCol="1270" anchor="ctr" anchorCtr="0">
              <a:noAutofit/>
            </a:bodyPr>
            <a:lstStyle/>
            <a:p>
              <a:pPr lvl="0" algn="ctr" defTabSz="1200150">
                <a:lnSpc>
                  <a:spcPct val="90000"/>
                </a:lnSpc>
                <a:spcBef>
                  <a:spcPct val="0"/>
                </a:spcBef>
                <a:spcAft>
                  <a:spcPct val="35000"/>
                </a:spcAft>
              </a:pPr>
              <a:r>
                <a:rPr lang="tr-TR" sz="4000" b="1" kern="1200" dirty="0">
                  <a:solidFill>
                    <a:schemeClr val="accent1"/>
                  </a:solidFill>
                </a:rPr>
                <a:t>Su </a:t>
              </a:r>
              <a:r>
                <a:rPr lang="tr-TR" sz="4000" b="1" kern="1200" dirty="0">
                  <a:solidFill>
                    <a:schemeClr val="accent6"/>
                  </a:solidFill>
                </a:rPr>
                <a:t>Verimliliği</a:t>
              </a:r>
              <a:r>
                <a:rPr lang="tr-TR" sz="4000" b="1" kern="1200" dirty="0"/>
                <a:t> </a:t>
              </a:r>
              <a:endParaRPr lang="tr-TR" sz="4000" b="1" kern="1200" dirty="0"/>
            </a:p>
            <a:p>
              <a:pPr lvl="0" algn="ctr" defTabSz="1200150">
                <a:lnSpc>
                  <a:spcPct val="90000"/>
                </a:lnSpc>
                <a:spcBef>
                  <a:spcPct val="0"/>
                </a:spcBef>
                <a:spcAft>
                  <a:spcPct val="35000"/>
                </a:spcAft>
              </a:pPr>
              <a:r>
                <a:rPr lang="tr-TR" sz="4000" b="1" kern="1200" dirty="0">
                  <a:solidFill>
                    <a:schemeClr val="accent1"/>
                  </a:solidFill>
                </a:rPr>
                <a:t>Seferberliği</a:t>
              </a:r>
              <a:endParaRPr lang="tr-TR" sz="4000" b="1" kern="1200" dirty="0">
                <a:solidFill>
                  <a:schemeClr val="accent1"/>
                </a:solidFill>
              </a:endParaRPr>
            </a:p>
          </p:txBody>
        </p:sp>
        <p:sp>
          <p:nvSpPr>
            <p:cNvPr id="9" name="Serbest Form 8"/>
            <p:cNvSpPr/>
            <p:nvPr/>
          </p:nvSpPr>
          <p:spPr>
            <a:xfrm>
              <a:off x="5509982" y="1955423"/>
              <a:ext cx="1172033" cy="1172033"/>
            </a:xfrm>
            <a:custGeom>
              <a:avLst/>
              <a:gdLst>
                <a:gd name="connsiteX0" fmla="*/ 0 w 1172033"/>
                <a:gd name="connsiteY0" fmla="*/ 586017 h 1172033"/>
                <a:gd name="connsiteX1" fmla="*/ 586017 w 1172033"/>
                <a:gd name="connsiteY1" fmla="*/ 0 h 1172033"/>
                <a:gd name="connsiteX2" fmla="*/ 1172034 w 1172033"/>
                <a:gd name="connsiteY2" fmla="*/ 586017 h 1172033"/>
                <a:gd name="connsiteX3" fmla="*/ 586017 w 1172033"/>
                <a:gd name="connsiteY3" fmla="*/ 1172034 h 1172033"/>
                <a:gd name="connsiteX4" fmla="*/ 0 w 1172033"/>
                <a:gd name="connsiteY4" fmla="*/ 586017 h 1172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033" h="1172033">
                  <a:moveTo>
                    <a:pt x="0" y="586017"/>
                  </a:moveTo>
                  <a:cubicBezTo>
                    <a:pt x="0" y="262369"/>
                    <a:pt x="262369" y="0"/>
                    <a:pt x="586017" y="0"/>
                  </a:cubicBezTo>
                  <a:cubicBezTo>
                    <a:pt x="909665" y="0"/>
                    <a:pt x="1172034" y="262369"/>
                    <a:pt x="1172034" y="586017"/>
                  </a:cubicBezTo>
                  <a:cubicBezTo>
                    <a:pt x="1172034" y="909665"/>
                    <a:pt x="909665" y="1172034"/>
                    <a:pt x="586017" y="1172034"/>
                  </a:cubicBezTo>
                  <a:cubicBezTo>
                    <a:pt x="262369" y="1172034"/>
                    <a:pt x="0" y="909665"/>
                    <a:pt x="0" y="586017"/>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8150" tIns="188150" rIns="188150" bIns="188150" numCol="1" spcCol="1270" anchor="ctr" anchorCtr="0">
              <a:noAutofit/>
            </a:bodyPr>
            <a:lstStyle/>
            <a:p>
              <a:pPr lvl="0" algn="ctr" defTabSz="577850">
                <a:lnSpc>
                  <a:spcPct val="90000"/>
                </a:lnSpc>
                <a:spcBef>
                  <a:spcPct val="0"/>
                </a:spcBef>
                <a:spcAft>
                  <a:spcPct val="35000"/>
                </a:spcAft>
              </a:pPr>
              <a:r>
                <a:rPr lang="tr-TR" sz="2000" kern="1200" dirty="0"/>
                <a:t>Kentsel Su Verimliliği</a:t>
              </a:r>
              <a:endParaRPr lang="tr-TR" sz="2000" kern="1200" dirty="0"/>
            </a:p>
          </p:txBody>
        </p:sp>
        <p:sp>
          <p:nvSpPr>
            <p:cNvPr id="10" name="Serbest Form 9"/>
            <p:cNvSpPr/>
            <p:nvPr/>
          </p:nvSpPr>
          <p:spPr>
            <a:xfrm>
              <a:off x="7036509" y="3481950"/>
              <a:ext cx="1172033" cy="1172033"/>
            </a:xfrm>
            <a:custGeom>
              <a:avLst/>
              <a:gdLst>
                <a:gd name="connsiteX0" fmla="*/ 0 w 1172033"/>
                <a:gd name="connsiteY0" fmla="*/ 586017 h 1172033"/>
                <a:gd name="connsiteX1" fmla="*/ 586017 w 1172033"/>
                <a:gd name="connsiteY1" fmla="*/ 0 h 1172033"/>
                <a:gd name="connsiteX2" fmla="*/ 1172034 w 1172033"/>
                <a:gd name="connsiteY2" fmla="*/ 586017 h 1172033"/>
                <a:gd name="connsiteX3" fmla="*/ 586017 w 1172033"/>
                <a:gd name="connsiteY3" fmla="*/ 1172034 h 1172033"/>
                <a:gd name="connsiteX4" fmla="*/ 0 w 1172033"/>
                <a:gd name="connsiteY4" fmla="*/ 586017 h 1172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033" h="1172033">
                  <a:moveTo>
                    <a:pt x="0" y="586017"/>
                  </a:moveTo>
                  <a:cubicBezTo>
                    <a:pt x="0" y="262369"/>
                    <a:pt x="262369" y="0"/>
                    <a:pt x="586017" y="0"/>
                  </a:cubicBezTo>
                  <a:cubicBezTo>
                    <a:pt x="909665" y="0"/>
                    <a:pt x="1172034" y="262369"/>
                    <a:pt x="1172034" y="586017"/>
                  </a:cubicBezTo>
                  <a:cubicBezTo>
                    <a:pt x="1172034" y="909665"/>
                    <a:pt x="909665" y="1172034"/>
                    <a:pt x="586017" y="1172034"/>
                  </a:cubicBezTo>
                  <a:cubicBezTo>
                    <a:pt x="262369" y="1172034"/>
                    <a:pt x="0" y="909665"/>
                    <a:pt x="0" y="586017"/>
                  </a:cubicBezTo>
                  <a:close/>
                </a:path>
              </a:pathLst>
            </a:custGeom>
            <a:solidFill>
              <a:schemeClr val="accent2">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8150" tIns="188150" rIns="188150" bIns="188150" numCol="1" spcCol="1270" anchor="ctr" anchorCtr="0">
              <a:noAutofit/>
            </a:bodyPr>
            <a:lstStyle/>
            <a:p>
              <a:pPr lvl="0" algn="ctr" defTabSz="577850">
                <a:lnSpc>
                  <a:spcPct val="90000"/>
                </a:lnSpc>
                <a:spcBef>
                  <a:spcPct val="0"/>
                </a:spcBef>
                <a:spcAft>
                  <a:spcPct val="35000"/>
                </a:spcAft>
              </a:pPr>
              <a:r>
                <a:rPr lang="tr-TR" sz="2000" kern="1200" dirty="0"/>
                <a:t>Endüstriyel Su Verimliliği</a:t>
              </a:r>
              <a:endParaRPr lang="tr-TR" sz="2000" kern="1200" dirty="0"/>
            </a:p>
          </p:txBody>
        </p:sp>
        <p:sp>
          <p:nvSpPr>
            <p:cNvPr id="11" name="Serbest Form 10"/>
            <p:cNvSpPr/>
            <p:nvPr/>
          </p:nvSpPr>
          <p:spPr>
            <a:xfrm>
              <a:off x="5509982" y="5008477"/>
              <a:ext cx="1172033" cy="1172033"/>
            </a:xfrm>
            <a:custGeom>
              <a:avLst/>
              <a:gdLst>
                <a:gd name="connsiteX0" fmla="*/ 0 w 1172033"/>
                <a:gd name="connsiteY0" fmla="*/ 586017 h 1172033"/>
                <a:gd name="connsiteX1" fmla="*/ 586017 w 1172033"/>
                <a:gd name="connsiteY1" fmla="*/ 0 h 1172033"/>
                <a:gd name="connsiteX2" fmla="*/ 1172034 w 1172033"/>
                <a:gd name="connsiteY2" fmla="*/ 586017 h 1172033"/>
                <a:gd name="connsiteX3" fmla="*/ 586017 w 1172033"/>
                <a:gd name="connsiteY3" fmla="*/ 1172034 h 1172033"/>
                <a:gd name="connsiteX4" fmla="*/ 0 w 1172033"/>
                <a:gd name="connsiteY4" fmla="*/ 586017 h 1172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033" h="1172033">
                  <a:moveTo>
                    <a:pt x="0" y="586017"/>
                  </a:moveTo>
                  <a:cubicBezTo>
                    <a:pt x="0" y="262369"/>
                    <a:pt x="262369" y="0"/>
                    <a:pt x="586017" y="0"/>
                  </a:cubicBezTo>
                  <a:cubicBezTo>
                    <a:pt x="909665" y="0"/>
                    <a:pt x="1172034" y="262369"/>
                    <a:pt x="1172034" y="586017"/>
                  </a:cubicBezTo>
                  <a:cubicBezTo>
                    <a:pt x="1172034" y="909665"/>
                    <a:pt x="909665" y="1172034"/>
                    <a:pt x="586017" y="1172034"/>
                  </a:cubicBezTo>
                  <a:cubicBezTo>
                    <a:pt x="262369" y="1172034"/>
                    <a:pt x="0" y="909665"/>
                    <a:pt x="0" y="586017"/>
                  </a:cubicBezTo>
                  <a:close/>
                </a:path>
              </a:pathLst>
            </a:custGeom>
            <a:solidFill>
              <a:schemeClr val="accent6">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8150" tIns="188150" rIns="188150" bIns="188150" numCol="1" spcCol="1270" anchor="ctr" anchorCtr="0">
              <a:noAutofit/>
            </a:bodyPr>
            <a:lstStyle/>
            <a:p>
              <a:pPr lvl="0" algn="ctr" defTabSz="577850">
                <a:lnSpc>
                  <a:spcPct val="90000"/>
                </a:lnSpc>
                <a:spcBef>
                  <a:spcPct val="0"/>
                </a:spcBef>
                <a:spcAft>
                  <a:spcPct val="35000"/>
                </a:spcAft>
              </a:pPr>
              <a:r>
                <a:rPr lang="tr-TR" sz="2000" kern="1200" dirty="0"/>
                <a:t>Tarımsal Su Verimliliği </a:t>
              </a:r>
              <a:endParaRPr lang="tr-TR" sz="2000" kern="1200" dirty="0"/>
            </a:p>
          </p:txBody>
        </p:sp>
        <p:sp>
          <p:nvSpPr>
            <p:cNvPr id="12" name="Serbest Form 11"/>
            <p:cNvSpPr/>
            <p:nvPr/>
          </p:nvSpPr>
          <p:spPr>
            <a:xfrm>
              <a:off x="3983455" y="3481950"/>
              <a:ext cx="1172033" cy="1172033"/>
            </a:xfrm>
            <a:custGeom>
              <a:avLst/>
              <a:gdLst>
                <a:gd name="connsiteX0" fmla="*/ 0 w 1172033"/>
                <a:gd name="connsiteY0" fmla="*/ 586017 h 1172033"/>
                <a:gd name="connsiteX1" fmla="*/ 586017 w 1172033"/>
                <a:gd name="connsiteY1" fmla="*/ 0 h 1172033"/>
                <a:gd name="connsiteX2" fmla="*/ 1172034 w 1172033"/>
                <a:gd name="connsiteY2" fmla="*/ 586017 h 1172033"/>
                <a:gd name="connsiteX3" fmla="*/ 586017 w 1172033"/>
                <a:gd name="connsiteY3" fmla="*/ 1172034 h 1172033"/>
                <a:gd name="connsiteX4" fmla="*/ 0 w 1172033"/>
                <a:gd name="connsiteY4" fmla="*/ 586017 h 1172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033" h="1172033">
                  <a:moveTo>
                    <a:pt x="0" y="586017"/>
                  </a:moveTo>
                  <a:cubicBezTo>
                    <a:pt x="0" y="262369"/>
                    <a:pt x="262369" y="0"/>
                    <a:pt x="586017" y="0"/>
                  </a:cubicBezTo>
                  <a:cubicBezTo>
                    <a:pt x="909665" y="0"/>
                    <a:pt x="1172034" y="262369"/>
                    <a:pt x="1172034" y="586017"/>
                  </a:cubicBezTo>
                  <a:cubicBezTo>
                    <a:pt x="1172034" y="909665"/>
                    <a:pt x="909665" y="1172034"/>
                    <a:pt x="586017" y="1172034"/>
                  </a:cubicBezTo>
                  <a:cubicBezTo>
                    <a:pt x="262369" y="1172034"/>
                    <a:pt x="0" y="909665"/>
                    <a:pt x="0" y="586017"/>
                  </a:cubicBezTo>
                  <a:close/>
                </a:path>
              </a:pathLst>
            </a:custGeom>
            <a:solidFill>
              <a:srgbClr val="FFC00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8150" tIns="188150" rIns="188150" bIns="188150" numCol="1" spcCol="1270" anchor="ctr" anchorCtr="0">
              <a:noAutofit/>
            </a:bodyPr>
            <a:lstStyle/>
            <a:p>
              <a:pPr lvl="0" algn="ctr" defTabSz="577850">
                <a:lnSpc>
                  <a:spcPct val="90000"/>
                </a:lnSpc>
                <a:spcBef>
                  <a:spcPct val="0"/>
                </a:spcBef>
                <a:spcAft>
                  <a:spcPct val="35000"/>
                </a:spcAft>
              </a:pPr>
              <a:r>
                <a:rPr lang="tr-TR" sz="2000" kern="1200" dirty="0"/>
                <a:t>Bireysel Su Verimliliği</a:t>
              </a:r>
              <a:endParaRPr lang="tr-TR" sz="2000" kern="1200" dirty="0"/>
            </a:p>
          </p:txBody>
        </p:sp>
      </p:grpSp>
      <p:pic>
        <p:nvPicPr>
          <p:cNvPr id="13" name="Resim 12"/>
          <p:cNvPicPr>
            <a:picLocks noChangeAspect="1"/>
          </p:cNvPicPr>
          <p:nvPr/>
        </p:nvPicPr>
        <p:blipFill>
          <a:blip r:embed="rId1"/>
          <a:stretch>
            <a:fillRect/>
          </a:stretch>
        </p:blipFill>
        <p:spPr>
          <a:xfrm>
            <a:off x="-1421847" y="4958746"/>
            <a:ext cx="5639235" cy="1940008"/>
          </a:xfrm>
          <a:prstGeom prst="rect">
            <a:avLst/>
          </a:prstGeom>
        </p:spPr>
      </p:pic>
      <p:pic>
        <p:nvPicPr>
          <p:cNvPr id="14" name="Resim 13"/>
          <p:cNvPicPr>
            <a:picLocks noChangeAspect="1"/>
          </p:cNvPicPr>
          <p:nvPr/>
        </p:nvPicPr>
        <p:blipFill>
          <a:blip r:embed="rId2"/>
          <a:stretch>
            <a:fillRect/>
          </a:stretch>
        </p:blipFill>
        <p:spPr>
          <a:xfrm>
            <a:off x="8194696" y="2472887"/>
            <a:ext cx="3316511" cy="3316511"/>
          </a:xfrm>
          <a:prstGeom prst="rect">
            <a:avLst/>
          </a:prstGeom>
        </p:spPr>
      </p:pic>
      <p:sp>
        <p:nvSpPr>
          <p:cNvPr id="20" name="Metin kutusu 19"/>
          <p:cNvSpPr txBox="1"/>
          <p:nvPr/>
        </p:nvSpPr>
        <p:spPr>
          <a:xfrm>
            <a:off x="3420718" y="164426"/>
            <a:ext cx="5404883" cy="1077218"/>
          </a:xfrm>
          <a:prstGeom prst="rect">
            <a:avLst/>
          </a:prstGeom>
          <a:noFill/>
        </p:spPr>
        <p:txBody>
          <a:bodyPr wrap="square" rtlCol="0">
            <a:spAutoFit/>
          </a:bodyPr>
          <a:lstStyle/>
          <a:p>
            <a:pPr algn="ctr"/>
            <a:r>
              <a:rPr lang="tr-TR" sz="3200" b="1" dirty="0">
                <a:solidFill>
                  <a:schemeClr val="bg1"/>
                </a:solidFill>
              </a:rPr>
              <a:t>SU VERİMLİLİĞİ </a:t>
            </a:r>
            <a:endParaRPr lang="tr-TR" sz="3200" b="1" dirty="0" smtClean="0">
              <a:solidFill>
                <a:schemeClr val="bg1"/>
              </a:solidFill>
            </a:endParaRPr>
          </a:p>
          <a:p>
            <a:pPr algn="ctr"/>
            <a:r>
              <a:rPr lang="tr-TR" sz="3200" b="1" dirty="0" smtClean="0">
                <a:solidFill>
                  <a:schemeClr val="bg1"/>
                </a:solidFill>
              </a:rPr>
              <a:t>SEFERBERLİĞİ</a:t>
            </a:r>
            <a:endParaRPr lang="tr-TR" sz="3200" b="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9"/>
          <p:cNvGraphicFramePr/>
          <p:nvPr/>
        </p:nvGraphicFramePr>
        <p:xfrm>
          <a:off x="3810000" y="1862465"/>
          <a:ext cx="9648825" cy="308679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17" name="Grup 16"/>
          <p:cNvGrpSpPr/>
          <p:nvPr/>
        </p:nvGrpSpPr>
        <p:grpSpPr>
          <a:xfrm>
            <a:off x="7293127" y="5132166"/>
            <a:ext cx="3914928" cy="1086201"/>
            <a:chOff x="119457" y="4596835"/>
            <a:chExt cx="3792762" cy="1174088"/>
          </a:xfrm>
        </p:grpSpPr>
        <p:sp>
          <p:nvSpPr>
            <p:cNvPr id="19" name="Dikdörtgen: Üst Köşeleri Yuvarlatılmış 45"/>
            <p:cNvSpPr/>
            <p:nvPr/>
          </p:nvSpPr>
          <p:spPr>
            <a:xfrm rot="10800000">
              <a:off x="119457" y="5037680"/>
              <a:ext cx="3787321" cy="733243"/>
            </a:xfrm>
            <a:prstGeom prst="round2SameRect">
              <a:avLst>
                <a:gd name="adj1" fmla="val 15978"/>
                <a:gd name="adj2" fmla="val 0"/>
              </a:avLst>
            </a:prstGeom>
            <a:solidFill>
              <a:srgbClr val="203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sz="1400" dirty="0"/>
            </a:p>
          </p:txBody>
        </p:sp>
        <p:cxnSp>
          <p:nvCxnSpPr>
            <p:cNvPr id="20" name="Düz Bağlayıcı 19"/>
            <p:cNvCxnSpPr/>
            <p:nvPr/>
          </p:nvCxnSpPr>
          <p:spPr>
            <a:xfrm>
              <a:off x="2011680" y="5037680"/>
              <a:ext cx="0" cy="73324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up 20"/>
            <p:cNvGrpSpPr/>
            <p:nvPr/>
          </p:nvGrpSpPr>
          <p:grpSpPr>
            <a:xfrm>
              <a:off x="124899" y="4596835"/>
              <a:ext cx="3787320" cy="565223"/>
              <a:chOff x="794187" y="1805953"/>
              <a:chExt cx="4029224" cy="630585"/>
            </a:xfrm>
          </p:grpSpPr>
          <p:sp>
            <p:nvSpPr>
              <p:cNvPr id="25" name="Dikdörtgen: Üst Köşeleri Yuvarlatılmış 49"/>
              <p:cNvSpPr/>
              <p:nvPr/>
            </p:nvSpPr>
            <p:spPr>
              <a:xfrm>
                <a:off x="794187" y="1805953"/>
                <a:ext cx="4029224" cy="500944"/>
              </a:xfrm>
              <a:prstGeom prst="round2SameRect">
                <a:avLst>
                  <a:gd name="adj1" fmla="val 32872"/>
                  <a:gd name="adj2" fmla="val 0"/>
                </a:avLst>
              </a:prstGeom>
              <a:gradFill>
                <a:gsLst>
                  <a:gs pos="0">
                    <a:schemeClr val="bg1">
                      <a:lumMod val="75000"/>
                    </a:schemeClr>
                  </a:gs>
                  <a:gs pos="82000">
                    <a:schemeClr val="bg1"/>
                  </a:gs>
                  <a:gs pos="24000">
                    <a:schemeClr val="bg1"/>
                  </a:gs>
                  <a:gs pos="100000">
                    <a:schemeClr val="bg1">
                      <a:lumMod val="85000"/>
                    </a:schemeClr>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a:p>
            </p:txBody>
          </p:sp>
          <p:sp>
            <p:nvSpPr>
              <p:cNvPr id="26" name="İkizkenar Üçgen 25"/>
              <p:cNvSpPr/>
              <p:nvPr/>
            </p:nvSpPr>
            <p:spPr>
              <a:xfrm rot="10800000">
                <a:off x="2698630" y="2297778"/>
                <a:ext cx="214551" cy="13876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a:p>
            </p:txBody>
          </p:sp>
        </p:grpSp>
        <p:sp>
          <p:nvSpPr>
            <p:cNvPr id="22" name="Metin kutusu 21"/>
            <p:cNvSpPr txBox="1"/>
            <p:nvPr/>
          </p:nvSpPr>
          <p:spPr>
            <a:xfrm>
              <a:off x="298461" y="4630249"/>
              <a:ext cx="3562506" cy="499019"/>
            </a:xfrm>
            <a:prstGeom prst="rect">
              <a:avLst/>
            </a:prstGeom>
            <a:noFill/>
          </p:spPr>
          <p:txBody>
            <a:bodyPr wrap="square">
              <a:spAutoFit/>
            </a:bodyPr>
            <a:lstStyle/>
            <a:p>
              <a:pPr lvl="0" algn="ctr" hangingPunct="1">
                <a:defRPr/>
              </a:pPr>
              <a:r>
                <a:rPr lang="tr-TR" sz="2400" b="1" dirty="0">
                  <a:solidFill>
                    <a:schemeClr val="accent6">
                      <a:lumMod val="75000"/>
                    </a:schemeClr>
                  </a:solidFill>
                  <a:latin typeface="Century Gothic" panose="020B0502020202020204" pitchFamily="34" charset="0"/>
                </a:rPr>
                <a:t>UYGULAMA DÖNEMİ</a:t>
              </a:r>
              <a:endParaRPr lang="tr-TR" sz="2400" b="1" dirty="0">
                <a:solidFill>
                  <a:schemeClr val="accent6">
                    <a:lumMod val="75000"/>
                  </a:schemeClr>
                </a:solidFill>
                <a:latin typeface="Century Gothic" panose="020B0502020202020204" pitchFamily="34" charset="0"/>
              </a:endParaRPr>
            </a:p>
          </p:txBody>
        </p:sp>
        <p:sp>
          <p:nvSpPr>
            <p:cNvPr id="23" name="Metin kutusu 22"/>
            <p:cNvSpPr txBox="1"/>
            <p:nvPr/>
          </p:nvSpPr>
          <p:spPr>
            <a:xfrm>
              <a:off x="362253" y="5113409"/>
              <a:ext cx="1623316" cy="432484"/>
            </a:xfrm>
            <a:prstGeom prst="rect">
              <a:avLst/>
            </a:prstGeom>
            <a:noFill/>
          </p:spPr>
          <p:txBody>
            <a:bodyPr wrap="square">
              <a:spAutoFit/>
            </a:bodyPr>
            <a:lstStyle/>
            <a:p>
              <a:pPr algn="ctr">
                <a:defRPr/>
              </a:pPr>
              <a:r>
                <a:rPr lang="tr-TR" sz="2000" b="1" dirty="0">
                  <a:solidFill>
                    <a:schemeClr val="bg1"/>
                  </a:solidFill>
                  <a:latin typeface="Century Gothic" panose="020B0502020202020204" pitchFamily="34" charset="0"/>
                </a:rPr>
                <a:t>2023</a:t>
              </a:r>
              <a:endParaRPr lang="tr-TR" sz="2000" b="1" dirty="0">
                <a:solidFill>
                  <a:schemeClr val="bg1"/>
                </a:solidFill>
                <a:latin typeface="Century Gothic" panose="020B0502020202020204" pitchFamily="34" charset="0"/>
              </a:endParaRPr>
            </a:p>
          </p:txBody>
        </p:sp>
        <p:sp>
          <p:nvSpPr>
            <p:cNvPr id="24" name="Metin kutusu 23"/>
            <p:cNvSpPr txBox="1"/>
            <p:nvPr/>
          </p:nvSpPr>
          <p:spPr>
            <a:xfrm>
              <a:off x="2095084" y="5117029"/>
              <a:ext cx="1623316" cy="432484"/>
            </a:xfrm>
            <a:prstGeom prst="rect">
              <a:avLst/>
            </a:prstGeom>
            <a:noFill/>
          </p:spPr>
          <p:txBody>
            <a:bodyPr wrap="square">
              <a:spAutoFit/>
            </a:bodyPr>
            <a:lstStyle/>
            <a:p>
              <a:pPr algn="ctr">
                <a:defRPr/>
              </a:pPr>
              <a:r>
                <a:rPr lang="tr-TR" sz="2000" b="1" dirty="0">
                  <a:solidFill>
                    <a:schemeClr val="bg1"/>
                  </a:solidFill>
                  <a:latin typeface="Century Gothic" panose="020B0502020202020204" pitchFamily="34" charset="0"/>
                </a:rPr>
                <a:t>2033</a:t>
              </a:r>
              <a:endParaRPr lang="tr-TR" sz="2000" b="1" dirty="0">
                <a:solidFill>
                  <a:schemeClr val="bg1"/>
                </a:solidFill>
                <a:latin typeface="Century Gothic" panose="020B0502020202020204" pitchFamily="34" charset="0"/>
              </a:endParaRPr>
            </a:p>
          </p:txBody>
        </p:sp>
      </p:grpSp>
      <p:pic>
        <p:nvPicPr>
          <p:cNvPr id="27" name="Resim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82579">
            <a:off x="935154" y="1564216"/>
            <a:ext cx="2259296" cy="3212322"/>
          </a:xfrm>
          <a:prstGeom prst="rect">
            <a:avLst/>
          </a:prstGeom>
          <a:ln w="9525" cap="sq">
            <a:solidFill>
              <a:schemeClr val="tx1"/>
            </a:solidFill>
            <a:prstDash val="solid"/>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74568">
            <a:off x="4008184" y="1689673"/>
            <a:ext cx="2228694" cy="31604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Metin kutusu 28"/>
          <p:cNvSpPr txBox="1"/>
          <p:nvPr/>
        </p:nvSpPr>
        <p:spPr>
          <a:xfrm>
            <a:off x="3574312" y="203893"/>
            <a:ext cx="5043376" cy="954107"/>
          </a:xfrm>
          <a:prstGeom prst="rect">
            <a:avLst/>
          </a:prstGeom>
          <a:noFill/>
        </p:spPr>
        <p:txBody>
          <a:bodyPr wrap="square" rtlCol="0">
            <a:spAutoFit/>
          </a:bodyPr>
          <a:lstStyle/>
          <a:p>
            <a:pPr algn="ctr"/>
            <a:r>
              <a:rPr lang="tr-TR" sz="2800" b="1" dirty="0">
                <a:solidFill>
                  <a:schemeClr val="bg1"/>
                </a:solidFill>
              </a:rPr>
              <a:t>SU VERİMLİLİĞİ STRATEJİ BELGESİ VE EYLEM PLANI</a:t>
            </a:r>
            <a:endParaRPr lang="tr-TR" sz="2800" b="1" dirty="0">
              <a:solidFill>
                <a:schemeClr val="bg1"/>
              </a:solidFill>
            </a:endParaRPr>
          </a:p>
        </p:txBody>
      </p:sp>
      <p:pic>
        <p:nvPicPr>
          <p:cNvPr id="6" name="Resim 5"/>
          <p:cNvPicPr>
            <a:picLocks noChangeAspect="1"/>
          </p:cNvPicPr>
          <p:nvPr/>
        </p:nvPicPr>
        <p:blipFill rotWithShape="1">
          <a:blip r:embed="rId8"/>
          <a:srcRect b="29577"/>
          <a:stretch>
            <a:fillRect/>
          </a:stretch>
        </p:blipFill>
        <p:spPr>
          <a:xfrm>
            <a:off x="546722" y="4975728"/>
            <a:ext cx="6195640" cy="139907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etin kutusu 28"/>
          <p:cNvSpPr txBox="1"/>
          <p:nvPr/>
        </p:nvSpPr>
        <p:spPr>
          <a:xfrm>
            <a:off x="3574312" y="203893"/>
            <a:ext cx="5043376" cy="954107"/>
          </a:xfrm>
          <a:prstGeom prst="rect">
            <a:avLst/>
          </a:prstGeom>
          <a:noFill/>
        </p:spPr>
        <p:txBody>
          <a:bodyPr wrap="square" rtlCol="0">
            <a:spAutoFit/>
          </a:bodyPr>
          <a:lstStyle/>
          <a:p>
            <a:pPr algn="ctr"/>
            <a:r>
              <a:rPr lang="tr-TR" sz="2800" b="1" dirty="0">
                <a:solidFill>
                  <a:schemeClr val="bg1"/>
                </a:solidFill>
              </a:rPr>
              <a:t>SU VERİMLİLİĞİ STRATEJİ BELGESİ VE EYLEM PLANI</a:t>
            </a:r>
            <a:endParaRPr lang="tr-TR" sz="2800" b="1" dirty="0">
              <a:solidFill>
                <a:schemeClr val="bg1"/>
              </a:solidFill>
            </a:endParaRPr>
          </a:p>
        </p:txBody>
      </p:sp>
      <p:grpSp>
        <p:nvGrpSpPr>
          <p:cNvPr id="30" name="Grup 29"/>
          <p:cNvGrpSpPr/>
          <p:nvPr/>
        </p:nvGrpSpPr>
        <p:grpSpPr>
          <a:xfrm>
            <a:off x="272806" y="1804390"/>
            <a:ext cx="2261724" cy="1114232"/>
            <a:chOff x="3513464" y="7759"/>
            <a:chExt cx="1605652" cy="679310"/>
          </a:xfrm>
        </p:grpSpPr>
        <p:sp>
          <p:nvSpPr>
            <p:cNvPr id="31" name="Yuvarlatılmış Dikdörtgen 30"/>
            <p:cNvSpPr/>
            <p:nvPr/>
          </p:nvSpPr>
          <p:spPr>
            <a:xfrm>
              <a:off x="3513464" y="7759"/>
              <a:ext cx="1605652" cy="679310"/>
            </a:xfrm>
            <a:prstGeom prst="roundRect">
              <a:avLst>
                <a:gd name="adj" fmla="val 10000"/>
              </a:avLst>
            </a:prstGeom>
            <a:solidFill>
              <a:srgbClr val="92C7E8"/>
            </a:solidFill>
            <a:ln>
              <a:noFill/>
            </a:ln>
            <a:effectLst/>
          </p:spPr>
          <p:style>
            <a:lnRef idx="0">
              <a:scrgbClr r="0" g="0" b="0"/>
            </a:lnRef>
            <a:fillRef idx="3">
              <a:scrgbClr r="0" g="0" b="0"/>
            </a:fillRef>
            <a:effectRef idx="2">
              <a:scrgbClr r="0" g="0" b="0"/>
            </a:effectRef>
            <a:fontRef idx="minor">
              <a:schemeClr val="lt1"/>
            </a:fontRef>
          </p:style>
        </p:sp>
        <p:sp>
          <p:nvSpPr>
            <p:cNvPr id="32" name="Yuvarlatılmış Dikdörtgen 4"/>
            <p:cNvSpPr txBox="1"/>
            <p:nvPr/>
          </p:nvSpPr>
          <p:spPr>
            <a:xfrm>
              <a:off x="3533360" y="27655"/>
              <a:ext cx="1565860" cy="6395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tr-TR" sz="1100" kern="1200" dirty="0">
                  <a:solidFill>
                    <a:sysClr val="windowText" lastClr="000000"/>
                  </a:solidFill>
                  <a:latin typeface="Calibri" panose="020F0502020204030204"/>
                  <a:ea typeface="+mn-ea"/>
                  <a:cs typeface="+mn-cs"/>
                </a:rPr>
                <a:t>Kentsel Su Kullanım Verimliliğinin İyileştirilmesi</a:t>
              </a:r>
              <a:endParaRPr lang="en-US" sz="1100" kern="1200" dirty="0">
                <a:solidFill>
                  <a:sysClr val="windowText" lastClr="000000"/>
                </a:solidFill>
                <a:latin typeface="Calibri" panose="020F0502020204030204"/>
                <a:ea typeface="+mn-ea"/>
                <a:cs typeface="+mn-cs"/>
              </a:endParaRPr>
            </a:p>
          </p:txBody>
        </p:sp>
      </p:grpSp>
      <p:grpSp>
        <p:nvGrpSpPr>
          <p:cNvPr id="33" name="Grup 32"/>
          <p:cNvGrpSpPr/>
          <p:nvPr/>
        </p:nvGrpSpPr>
        <p:grpSpPr>
          <a:xfrm>
            <a:off x="3377077" y="1333043"/>
            <a:ext cx="8590022" cy="679310"/>
            <a:chOff x="3513464" y="7759"/>
            <a:chExt cx="1605652" cy="679310"/>
          </a:xfrm>
        </p:grpSpPr>
        <p:sp>
          <p:nvSpPr>
            <p:cNvPr id="34" name="Yuvarlatılmış Dikdörtgen 33"/>
            <p:cNvSpPr/>
            <p:nvPr/>
          </p:nvSpPr>
          <p:spPr>
            <a:xfrm>
              <a:off x="3513464" y="7759"/>
              <a:ext cx="1605652" cy="679310"/>
            </a:xfrm>
            <a:prstGeom prst="roundRect">
              <a:avLst>
                <a:gd name="adj" fmla="val 10000"/>
              </a:avLst>
            </a:prstGeom>
            <a:solidFill>
              <a:srgbClr val="92C7E8"/>
            </a:solidFill>
            <a:ln>
              <a:noFill/>
            </a:ln>
            <a:effectLst/>
          </p:spPr>
          <p:style>
            <a:lnRef idx="0">
              <a:scrgbClr r="0" g="0" b="0"/>
            </a:lnRef>
            <a:fillRef idx="3">
              <a:scrgbClr r="0" g="0" b="0"/>
            </a:fillRef>
            <a:effectRef idx="2">
              <a:scrgbClr r="0" g="0" b="0"/>
            </a:effectRef>
            <a:fontRef idx="minor">
              <a:schemeClr val="lt1"/>
            </a:fontRef>
          </p:style>
        </p:sp>
        <p:sp>
          <p:nvSpPr>
            <p:cNvPr id="35" name="Yuvarlatılmış Dikdörtgen 4"/>
            <p:cNvSpPr txBox="1"/>
            <p:nvPr/>
          </p:nvSpPr>
          <p:spPr>
            <a:xfrm>
              <a:off x="3533360" y="27655"/>
              <a:ext cx="1565860" cy="6395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tr-TR" sz="1100" dirty="0">
                  <a:solidFill>
                    <a:sysClr val="windowText" lastClr="000000"/>
                  </a:solidFill>
                </a:rPr>
                <a:t>Bireylerde su verimliliği konusunda davranış değişikliği sağlayacak projelerin, eğitimlerin, yayınların ve bilgilendirme çalışmalarının gerçekleştirilmesi</a:t>
              </a:r>
              <a:endParaRPr lang="en-US" sz="1100" kern="1200" dirty="0">
                <a:solidFill>
                  <a:sysClr val="windowText" lastClr="000000"/>
                </a:solidFill>
                <a:latin typeface="Calibri" panose="020F0502020204030204"/>
                <a:ea typeface="+mn-ea"/>
                <a:cs typeface="+mn-cs"/>
              </a:endParaRPr>
            </a:p>
          </p:txBody>
        </p:sp>
      </p:grpSp>
      <p:grpSp>
        <p:nvGrpSpPr>
          <p:cNvPr id="40" name="Grup 39"/>
          <p:cNvGrpSpPr/>
          <p:nvPr/>
        </p:nvGrpSpPr>
        <p:grpSpPr>
          <a:xfrm>
            <a:off x="3377077" y="2257801"/>
            <a:ext cx="8590022" cy="679310"/>
            <a:chOff x="3513464" y="7759"/>
            <a:chExt cx="1605652" cy="679310"/>
          </a:xfrm>
        </p:grpSpPr>
        <p:sp>
          <p:nvSpPr>
            <p:cNvPr id="41" name="Yuvarlatılmış Dikdörtgen 40"/>
            <p:cNvSpPr/>
            <p:nvPr/>
          </p:nvSpPr>
          <p:spPr>
            <a:xfrm>
              <a:off x="3513464" y="7759"/>
              <a:ext cx="1605652" cy="679310"/>
            </a:xfrm>
            <a:prstGeom prst="roundRect">
              <a:avLst>
                <a:gd name="adj" fmla="val 10000"/>
              </a:avLst>
            </a:prstGeom>
            <a:solidFill>
              <a:srgbClr val="92C7E8"/>
            </a:solidFill>
            <a:ln>
              <a:noFill/>
            </a:ln>
            <a:effectLst/>
          </p:spPr>
          <p:style>
            <a:lnRef idx="0">
              <a:scrgbClr r="0" g="0" b="0"/>
            </a:lnRef>
            <a:fillRef idx="3">
              <a:scrgbClr r="0" g="0" b="0"/>
            </a:fillRef>
            <a:effectRef idx="2">
              <a:scrgbClr r="0" g="0" b="0"/>
            </a:effectRef>
            <a:fontRef idx="minor">
              <a:schemeClr val="lt1"/>
            </a:fontRef>
          </p:style>
        </p:sp>
        <p:sp>
          <p:nvSpPr>
            <p:cNvPr id="42" name="Yuvarlatılmış Dikdörtgen 4"/>
            <p:cNvSpPr txBox="1"/>
            <p:nvPr/>
          </p:nvSpPr>
          <p:spPr>
            <a:xfrm>
              <a:off x="3533360" y="27655"/>
              <a:ext cx="1565860" cy="6395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tr-TR" sz="1100" dirty="0">
                  <a:solidFill>
                    <a:sysClr val="windowText" lastClr="000000"/>
                  </a:solidFill>
                </a:rPr>
                <a:t>Okullarda ilk ve orta öğretim müfredatının su okuryazarlığı konularını da içerecek şekilde sürdürülebilir kalkınma için eğitim bakış açısıyla güncellenmesi</a:t>
              </a:r>
              <a:endParaRPr lang="en-US" sz="1100" kern="1200" dirty="0">
                <a:solidFill>
                  <a:sysClr val="windowText" lastClr="000000"/>
                </a:solidFill>
                <a:latin typeface="Calibri" panose="020F0502020204030204"/>
                <a:ea typeface="+mn-ea"/>
                <a:cs typeface="+mn-cs"/>
              </a:endParaRPr>
            </a:p>
          </p:txBody>
        </p:sp>
      </p:grpSp>
      <p:grpSp>
        <p:nvGrpSpPr>
          <p:cNvPr id="43" name="Grup 42"/>
          <p:cNvGrpSpPr/>
          <p:nvPr/>
        </p:nvGrpSpPr>
        <p:grpSpPr>
          <a:xfrm>
            <a:off x="3377077" y="3166941"/>
            <a:ext cx="8590022" cy="679310"/>
            <a:chOff x="3513464" y="7759"/>
            <a:chExt cx="1605652" cy="679310"/>
          </a:xfrm>
        </p:grpSpPr>
        <p:sp>
          <p:nvSpPr>
            <p:cNvPr id="44" name="Yuvarlatılmış Dikdörtgen 43"/>
            <p:cNvSpPr/>
            <p:nvPr/>
          </p:nvSpPr>
          <p:spPr>
            <a:xfrm>
              <a:off x="3513464" y="7759"/>
              <a:ext cx="1605652" cy="679310"/>
            </a:xfrm>
            <a:prstGeom prst="roundRect">
              <a:avLst>
                <a:gd name="adj" fmla="val 10000"/>
              </a:avLst>
            </a:prstGeom>
            <a:solidFill>
              <a:srgbClr val="92C7E8"/>
            </a:solidFill>
            <a:ln>
              <a:noFill/>
            </a:ln>
            <a:effectLst/>
          </p:spPr>
          <p:style>
            <a:lnRef idx="0">
              <a:scrgbClr r="0" g="0" b="0"/>
            </a:lnRef>
            <a:fillRef idx="3">
              <a:scrgbClr r="0" g="0" b="0"/>
            </a:fillRef>
            <a:effectRef idx="2">
              <a:scrgbClr r="0" g="0" b="0"/>
            </a:effectRef>
            <a:fontRef idx="minor">
              <a:schemeClr val="lt1"/>
            </a:fontRef>
          </p:style>
        </p:sp>
        <p:sp>
          <p:nvSpPr>
            <p:cNvPr id="45" name="Yuvarlatılmış Dikdörtgen 4"/>
            <p:cNvSpPr txBox="1"/>
            <p:nvPr/>
          </p:nvSpPr>
          <p:spPr>
            <a:xfrm>
              <a:off x="3533360" y="27655"/>
              <a:ext cx="1565860" cy="6395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tr-TR" sz="1100" dirty="0">
                  <a:solidFill>
                    <a:sysClr val="windowText" lastClr="000000"/>
                  </a:solidFill>
                </a:rPr>
                <a:t>Okullarda, Halk Eğitim Merkezlerinde, Belediyelere ve Diyanet İşlerine bağlı eğitim ve sosyal destek birimlerinde, ibadethanelerde su verimliliğine yönelik eğitim ve farkındalık çalışmalarının yaygınlaştırılması</a:t>
              </a:r>
              <a:endParaRPr lang="en-US" sz="1100" kern="1200" dirty="0">
                <a:solidFill>
                  <a:sysClr val="windowText" lastClr="000000"/>
                </a:solidFill>
                <a:latin typeface="Calibri" panose="020F0502020204030204"/>
                <a:ea typeface="+mn-ea"/>
                <a:cs typeface="+mn-cs"/>
              </a:endParaRPr>
            </a:p>
          </p:txBody>
        </p:sp>
      </p:grpSp>
      <p:grpSp>
        <p:nvGrpSpPr>
          <p:cNvPr id="46" name="Grup 45"/>
          <p:cNvGrpSpPr/>
          <p:nvPr/>
        </p:nvGrpSpPr>
        <p:grpSpPr>
          <a:xfrm>
            <a:off x="3377077" y="4076081"/>
            <a:ext cx="8590022" cy="679310"/>
            <a:chOff x="3513464" y="7759"/>
            <a:chExt cx="1605652" cy="679310"/>
          </a:xfrm>
        </p:grpSpPr>
        <p:sp>
          <p:nvSpPr>
            <p:cNvPr id="47" name="Yuvarlatılmış Dikdörtgen 46"/>
            <p:cNvSpPr/>
            <p:nvPr/>
          </p:nvSpPr>
          <p:spPr>
            <a:xfrm>
              <a:off x="3513464" y="7759"/>
              <a:ext cx="1605652" cy="679310"/>
            </a:xfrm>
            <a:prstGeom prst="roundRect">
              <a:avLst>
                <a:gd name="adj" fmla="val 10000"/>
              </a:avLst>
            </a:prstGeom>
            <a:solidFill>
              <a:srgbClr val="92C7E8"/>
            </a:solidFill>
            <a:ln>
              <a:noFill/>
            </a:ln>
            <a:effectLst/>
          </p:spPr>
          <p:style>
            <a:lnRef idx="0">
              <a:scrgbClr r="0" g="0" b="0"/>
            </a:lnRef>
            <a:fillRef idx="3">
              <a:scrgbClr r="0" g="0" b="0"/>
            </a:fillRef>
            <a:effectRef idx="2">
              <a:scrgbClr r="0" g="0" b="0"/>
            </a:effectRef>
            <a:fontRef idx="minor">
              <a:schemeClr val="lt1"/>
            </a:fontRef>
          </p:style>
        </p:sp>
        <p:sp>
          <p:nvSpPr>
            <p:cNvPr id="48" name="Yuvarlatılmış Dikdörtgen 4"/>
            <p:cNvSpPr txBox="1"/>
            <p:nvPr/>
          </p:nvSpPr>
          <p:spPr>
            <a:xfrm>
              <a:off x="3533360" y="27655"/>
              <a:ext cx="1565860" cy="6395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tr-TR" sz="1100" dirty="0">
                  <a:solidFill>
                    <a:sysClr val="windowText" lastClr="000000"/>
                  </a:solidFill>
                </a:rPr>
                <a:t>Bütün kamu kurumlarında su verimliliği uygulamalarına yönelik farkındalık çalışmalarının yaygınlaştırılması</a:t>
              </a:r>
              <a:endParaRPr lang="en-US" sz="1100" kern="1200" dirty="0">
                <a:solidFill>
                  <a:sysClr val="windowText" lastClr="000000"/>
                </a:solidFill>
                <a:latin typeface="Calibri" panose="020F0502020204030204"/>
                <a:ea typeface="+mn-ea"/>
                <a:cs typeface="+mn-cs"/>
              </a:endParaRPr>
            </a:p>
          </p:txBody>
        </p:sp>
      </p:grpSp>
      <p:grpSp>
        <p:nvGrpSpPr>
          <p:cNvPr id="49" name="Grup 48"/>
          <p:cNvGrpSpPr/>
          <p:nvPr/>
        </p:nvGrpSpPr>
        <p:grpSpPr>
          <a:xfrm>
            <a:off x="3377077" y="4937272"/>
            <a:ext cx="8590022" cy="679310"/>
            <a:chOff x="3513464" y="7759"/>
            <a:chExt cx="1605652" cy="679310"/>
          </a:xfrm>
        </p:grpSpPr>
        <p:sp>
          <p:nvSpPr>
            <p:cNvPr id="50" name="Yuvarlatılmış Dikdörtgen 49"/>
            <p:cNvSpPr/>
            <p:nvPr/>
          </p:nvSpPr>
          <p:spPr>
            <a:xfrm>
              <a:off x="3513464" y="7759"/>
              <a:ext cx="1605652" cy="679310"/>
            </a:xfrm>
            <a:prstGeom prst="roundRect">
              <a:avLst>
                <a:gd name="adj" fmla="val 10000"/>
              </a:avLst>
            </a:prstGeom>
            <a:solidFill>
              <a:srgbClr val="92C7E8"/>
            </a:solidFill>
            <a:ln>
              <a:noFill/>
            </a:ln>
            <a:effectLst/>
          </p:spPr>
          <p:style>
            <a:lnRef idx="0">
              <a:scrgbClr r="0" g="0" b="0"/>
            </a:lnRef>
            <a:fillRef idx="3">
              <a:scrgbClr r="0" g="0" b="0"/>
            </a:fillRef>
            <a:effectRef idx="2">
              <a:scrgbClr r="0" g="0" b="0"/>
            </a:effectRef>
            <a:fontRef idx="minor">
              <a:schemeClr val="lt1"/>
            </a:fontRef>
          </p:style>
        </p:sp>
        <p:sp>
          <p:nvSpPr>
            <p:cNvPr id="51" name="Yuvarlatılmış Dikdörtgen 4"/>
            <p:cNvSpPr txBox="1"/>
            <p:nvPr/>
          </p:nvSpPr>
          <p:spPr>
            <a:xfrm>
              <a:off x="3533360" y="27655"/>
              <a:ext cx="1565860" cy="6395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tr-TR" sz="1100" dirty="0">
                  <a:solidFill>
                    <a:sysClr val="windowText" lastClr="000000"/>
                  </a:solidFill>
                </a:rPr>
                <a:t>Üniversitelerin ilgili bölümlerinde, sürdürülebilirlik, çevre yönetimi ve su verimliliği konusunda derslerin programda yer alması</a:t>
              </a:r>
              <a:endParaRPr lang="en-US" sz="1100" kern="1200" dirty="0">
                <a:solidFill>
                  <a:sysClr val="windowText" lastClr="000000"/>
                </a:solidFill>
                <a:latin typeface="Calibri" panose="020F0502020204030204"/>
                <a:ea typeface="+mn-ea"/>
                <a:cs typeface="+mn-cs"/>
              </a:endParaRPr>
            </a:p>
          </p:txBody>
        </p:sp>
      </p:grpSp>
      <p:sp>
        <p:nvSpPr>
          <p:cNvPr id="3" name="Sol Ayraç 2"/>
          <p:cNvSpPr/>
          <p:nvPr/>
        </p:nvSpPr>
        <p:spPr>
          <a:xfrm>
            <a:off x="2472386" y="1333043"/>
            <a:ext cx="904691" cy="522755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Aşağı Ok Belirtme Çizgisi 6"/>
          <p:cNvSpPr/>
          <p:nvPr/>
        </p:nvSpPr>
        <p:spPr>
          <a:xfrm>
            <a:off x="453668" y="3701807"/>
            <a:ext cx="1865883" cy="56948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HEDEF</a:t>
            </a:r>
            <a:endParaRPr lang="tr-TR" dirty="0"/>
          </a:p>
        </p:txBody>
      </p:sp>
      <p:sp>
        <p:nvSpPr>
          <p:cNvPr id="8" name="Yatay Kaydırma 7"/>
          <p:cNvSpPr/>
          <p:nvPr/>
        </p:nvSpPr>
        <p:spPr>
          <a:xfrm>
            <a:off x="300832" y="4145872"/>
            <a:ext cx="2362469" cy="225540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500062" y="4476047"/>
            <a:ext cx="2216459" cy="1600438"/>
          </a:xfrm>
          <a:prstGeom prst="rect">
            <a:avLst/>
          </a:prstGeom>
        </p:spPr>
        <p:txBody>
          <a:bodyPr wrap="square">
            <a:spAutoFit/>
          </a:bodyPr>
          <a:lstStyle/>
          <a:p>
            <a:r>
              <a:rPr lang="tr-TR" sz="1400" dirty="0">
                <a:solidFill>
                  <a:schemeClr val="bg1"/>
                </a:solidFill>
              </a:rPr>
              <a:t>Hanelerde ve bireysel su kullanımında verimliliğin artırılmasıyla kişi başı günlük ortalama su tüketiminin 2030 yılına kadar 120 L, 2050 yılına kadar 100 L’ye düşürülmesi</a:t>
            </a:r>
            <a:endParaRPr lang="tr-TR" sz="1400" dirty="0">
              <a:solidFill>
                <a:schemeClr val="bg1"/>
              </a:solidFill>
            </a:endParaRPr>
          </a:p>
        </p:txBody>
      </p:sp>
      <p:grpSp>
        <p:nvGrpSpPr>
          <p:cNvPr id="52" name="Grup 51"/>
          <p:cNvGrpSpPr/>
          <p:nvPr/>
        </p:nvGrpSpPr>
        <p:grpSpPr>
          <a:xfrm>
            <a:off x="3377077" y="5798463"/>
            <a:ext cx="8590022" cy="679310"/>
            <a:chOff x="3513464" y="7759"/>
            <a:chExt cx="1605652" cy="679310"/>
          </a:xfrm>
        </p:grpSpPr>
        <p:sp>
          <p:nvSpPr>
            <p:cNvPr id="53" name="Yuvarlatılmış Dikdörtgen 52"/>
            <p:cNvSpPr/>
            <p:nvPr/>
          </p:nvSpPr>
          <p:spPr>
            <a:xfrm>
              <a:off x="3513464" y="7759"/>
              <a:ext cx="1605652" cy="679310"/>
            </a:xfrm>
            <a:prstGeom prst="roundRect">
              <a:avLst>
                <a:gd name="adj" fmla="val 10000"/>
              </a:avLst>
            </a:prstGeom>
            <a:solidFill>
              <a:srgbClr val="92C7E8"/>
            </a:solidFill>
            <a:ln>
              <a:noFill/>
            </a:ln>
            <a:effectLst/>
          </p:spPr>
          <p:style>
            <a:lnRef idx="0">
              <a:scrgbClr r="0" g="0" b="0"/>
            </a:lnRef>
            <a:fillRef idx="3">
              <a:scrgbClr r="0" g="0" b="0"/>
            </a:fillRef>
            <a:effectRef idx="2">
              <a:scrgbClr r="0" g="0" b="0"/>
            </a:effectRef>
            <a:fontRef idx="minor">
              <a:schemeClr val="lt1"/>
            </a:fontRef>
          </p:style>
        </p:sp>
        <p:sp>
          <p:nvSpPr>
            <p:cNvPr id="54" name="Yuvarlatılmış Dikdörtgen 4"/>
            <p:cNvSpPr txBox="1"/>
            <p:nvPr/>
          </p:nvSpPr>
          <p:spPr>
            <a:xfrm>
              <a:off x="3533360" y="27655"/>
              <a:ext cx="1565860" cy="6395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tr-TR" sz="1100" dirty="0">
                  <a:solidFill>
                    <a:sysClr val="windowText" lastClr="000000"/>
                  </a:solidFill>
                </a:rPr>
                <a:t>Su verimliliği konusunda bilgilendirici ve yönlendirici içeriklerin yer aldığı dijital ortamların (internet sayfası, sosyal medya kanalları, vb.) oluşturulması, yazılı ve görsel iletişim araçlarının etkin kullanılması</a:t>
              </a:r>
              <a:endParaRPr lang="en-US" sz="1100" kern="1200" dirty="0">
                <a:solidFill>
                  <a:sysClr val="windowText" lastClr="000000"/>
                </a:solidFill>
                <a:latin typeface="Calibri" panose="020F0502020204030204"/>
                <a:ea typeface="+mn-ea"/>
                <a:cs typeface="+mn-c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660067" y="5413601"/>
            <a:ext cx="10515600" cy="546100"/>
          </a:xfrm>
        </p:spPr>
        <p:txBody>
          <a:bodyPr/>
          <a:lstStyle/>
          <a:p>
            <a:pPr algn="ctr"/>
            <a:r>
              <a:rPr lang="tr-TR" sz="2400" dirty="0">
                <a:solidFill>
                  <a:srgbClr val="050505"/>
                </a:solidFill>
                <a:latin typeface="+mn-lt"/>
              </a:rPr>
              <a:t>ULUSAL SU KURULUNUN KURULMASINA İLİŞKİN CUMHURBAŞKANLIĞI KARARNAMESİ 29.11.2023 TARİHLİ VE 32384 SAYILI RESMİ GAZETE’DE YAYIMLANARAK YÜRÜRLÜĞE GİRDİ</a:t>
            </a:r>
            <a:endParaRPr lang="tr-TR" sz="2400" i="0" dirty="0">
              <a:solidFill>
                <a:srgbClr val="050505"/>
              </a:solidFill>
              <a:effectLst/>
              <a:latin typeface="+mn-lt"/>
            </a:endParaRPr>
          </a:p>
        </p:txBody>
      </p:sp>
      <p:sp>
        <p:nvSpPr>
          <p:cNvPr id="11" name="Metin kutusu 10"/>
          <p:cNvSpPr txBox="1"/>
          <p:nvPr/>
        </p:nvSpPr>
        <p:spPr>
          <a:xfrm>
            <a:off x="3652283" y="453186"/>
            <a:ext cx="4887434" cy="646331"/>
          </a:xfrm>
          <a:prstGeom prst="rect">
            <a:avLst/>
          </a:prstGeom>
          <a:noFill/>
        </p:spPr>
        <p:txBody>
          <a:bodyPr wrap="square" rtlCol="0">
            <a:spAutoFit/>
          </a:bodyPr>
          <a:lstStyle/>
          <a:p>
            <a:pPr algn="ctr"/>
            <a:r>
              <a:rPr lang="tr-TR" sz="3600" b="1" dirty="0">
                <a:solidFill>
                  <a:schemeClr val="bg1"/>
                </a:solidFill>
              </a:rPr>
              <a:t>ULUSAL SU KURULU</a:t>
            </a:r>
            <a:endParaRPr lang="tr-TR" sz="3600" b="1" dirty="0">
              <a:solidFill>
                <a:schemeClr val="bg1"/>
              </a:solidFill>
            </a:endParaRPr>
          </a:p>
        </p:txBody>
      </p:sp>
      <p:sp>
        <p:nvSpPr>
          <p:cNvPr id="6" name="Oval 5"/>
          <p:cNvSpPr/>
          <p:nvPr/>
        </p:nvSpPr>
        <p:spPr>
          <a:xfrm>
            <a:off x="-1301986" y="5742540"/>
            <a:ext cx="2919414" cy="26003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0" rIns="0" bIns="0" numCol="1" spcCol="0" rtlCol="0" fromWordArt="0" anchor="t" anchorCtr="0" forceAA="0" compatLnSpc="1">
            <a:noAutofit/>
          </a:bodyPr>
          <a:lstStyle/>
          <a:p>
            <a:pPr algn="ctr">
              <a:lnSpc>
                <a:spcPct val="107000"/>
              </a:lnSpc>
              <a:buSzPts val="1200"/>
            </a:pPr>
            <a:endParaRPr lang="tr-TR" sz="1600" b="1" dirty="0">
              <a:solidFill>
                <a:srgbClr val="FFD966"/>
              </a:solidFill>
              <a:latin typeface="Century Gothic" panose="020B0502020202020204" pitchFamily="34" charset="0"/>
              <a:cs typeface="Arial" panose="020B0604020202020204" pitchFamily="34" charset="0"/>
            </a:endParaRPr>
          </a:p>
        </p:txBody>
      </p:sp>
      <p:pic>
        <p:nvPicPr>
          <p:cNvPr id="7" name="Resim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677" y="5553881"/>
            <a:ext cx="1652257" cy="1652257"/>
          </a:xfrm>
          <a:prstGeom prst="rect">
            <a:avLst/>
          </a:prstGeom>
        </p:spPr>
      </p:pic>
      <p:sp>
        <p:nvSpPr>
          <p:cNvPr id="8" name="Oval 7"/>
          <p:cNvSpPr/>
          <p:nvPr/>
        </p:nvSpPr>
        <p:spPr>
          <a:xfrm>
            <a:off x="4137894" y="1427944"/>
            <a:ext cx="3668581" cy="3657229"/>
          </a:xfrm>
          <a:prstGeom prst="ellipse">
            <a:avLst/>
          </a:prstGeom>
          <a:solidFill>
            <a:schemeClr val="accent6">
              <a:lumMod val="60000"/>
              <a:lumOff val="40000"/>
              <a:alpha val="40000"/>
            </a:scheme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9" name="Metin kutusu 8"/>
          <p:cNvSpPr txBox="1"/>
          <p:nvPr/>
        </p:nvSpPr>
        <p:spPr>
          <a:xfrm>
            <a:off x="3687593" y="3623603"/>
            <a:ext cx="4542493" cy="1107996"/>
          </a:xfrm>
          <a:prstGeom prst="rect">
            <a:avLst/>
          </a:prstGeom>
          <a:noFill/>
        </p:spPr>
        <p:txBody>
          <a:bodyPr wrap="square" rtlCol="0">
            <a:spAutoFit/>
          </a:bodyPr>
          <a:lstStyle/>
          <a:p>
            <a:pPr algn="ctr"/>
            <a:r>
              <a:rPr lang="tr-TR" sz="3300" b="1" dirty="0">
                <a:solidFill>
                  <a:srgbClr val="203864"/>
                </a:solidFill>
                <a:latin typeface="Arial Black" panose="020B0A04020102020204" pitchFamily="34" charset="0"/>
                <a:cs typeface="Times New Roman" panose="02020603050405020304" pitchFamily="18" charset="0"/>
              </a:rPr>
              <a:t>ULUSAL SU KURULU</a:t>
            </a:r>
            <a:endParaRPr lang="tr-TR" sz="3300" b="1" dirty="0">
              <a:solidFill>
                <a:srgbClr val="203864"/>
              </a:solidFill>
              <a:latin typeface="Arial Black" panose="020B0A04020102020204" pitchFamily="34" charset="0"/>
              <a:cs typeface="Times New Roman" panose="02020603050405020304" pitchFamily="18" charset="0"/>
            </a:endParaRPr>
          </a:p>
        </p:txBody>
      </p:sp>
      <p:pic>
        <p:nvPicPr>
          <p:cNvPr id="2" name="Resim 1"/>
          <p:cNvPicPr>
            <a:picLocks noChangeAspect="1"/>
          </p:cNvPicPr>
          <p:nvPr/>
        </p:nvPicPr>
        <p:blipFill>
          <a:blip r:embed="rId2"/>
          <a:stretch>
            <a:fillRect/>
          </a:stretch>
        </p:blipFill>
        <p:spPr>
          <a:xfrm>
            <a:off x="4591646" y="2148523"/>
            <a:ext cx="2734385" cy="131086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Köşeleri Yuvarlatılmış 11"/>
          <p:cNvSpPr/>
          <p:nvPr/>
        </p:nvSpPr>
        <p:spPr>
          <a:xfrm>
            <a:off x="3923966" y="1470541"/>
            <a:ext cx="8055648" cy="2692999"/>
          </a:xfrm>
          <a:prstGeom prst="round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p:cNvSpPr txBox="1"/>
          <p:nvPr/>
        </p:nvSpPr>
        <p:spPr>
          <a:xfrm>
            <a:off x="4014913" y="1662878"/>
            <a:ext cx="7873754" cy="1938992"/>
          </a:xfrm>
          <a:prstGeom prst="rect">
            <a:avLst/>
          </a:prstGeom>
          <a:noFill/>
        </p:spPr>
        <p:txBody>
          <a:bodyPr wrap="square">
            <a:spAutoFit/>
          </a:bodyPr>
          <a:lstStyle/>
          <a:p>
            <a:pPr marL="342900" indent="-342900" algn="just">
              <a:buFont typeface="Wingdings" panose="05000000000000000000" pitchFamily="2" charset="2"/>
              <a:buChar char="ü"/>
            </a:pPr>
            <a:r>
              <a:rPr lang="tr-TR" sz="2400">
                <a:effectLst/>
                <a:ea typeface="Calibri" panose="020F0502020204030204" pitchFamily="34" charset="0"/>
              </a:rPr>
              <a:t>Ulusal </a:t>
            </a:r>
            <a:r>
              <a:rPr lang="tr-TR" sz="2400" dirty="0">
                <a:effectLst/>
                <a:ea typeface="Calibri" panose="020F0502020204030204" pitchFamily="34" charset="0"/>
              </a:rPr>
              <a:t>Su Kurulu’nun </a:t>
            </a:r>
            <a:r>
              <a:rPr lang="tr-TR" sz="2400" b="1" dirty="0">
                <a:effectLst/>
                <a:ea typeface="Calibri" panose="020F0502020204030204" pitchFamily="34" charset="0"/>
              </a:rPr>
              <a:t>11 Temmuz 2024 </a:t>
            </a:r>
            <a:r>
              <a:rPr lang="tr-TR" sz="2400" dirty="0">
                <a:effectLst/>
                <a:ea typeface="Calibri" panose="020F0502020204030204" pitchFamily="34" charset="0"/>
              </a:rPr>
              <a:t>tarihinde gerçekleştirilen ikinci toplantısında;</a:t>
            </a:r>
            <a:endParaRPr lang="tr-TR" sz="2400" dirty="0">
              <a:effectLst/>
              <a:ea typeface="Calibri" panose="020F0502020204030204" pitchFamily="34" charset="0"/>
            </a:endParaRPr>
          </a:p>
          <a:p>
            <a:pPr marL="0" indent="0" algn="ctr">
              <a:buNone/>
            </a:pPr>
            <a:r>
              <a:rPr lang="tr-TR" sz="2400" b="1" i="1" dirty="0">
                <a:effectLst/>
                <a:ea typeface="Calibri" panose="020F0502020204030204" pitchFamily="34" charset="0"/>
              </a:rPr>
              <a:t>“Tüm sektörlerde su verimliliği uygulamalarının kalıcı ve sistematik hale getirilmesi adına Su Verimliliği Yönetmeliğinin ivedilikle yürürlüğe girmesi”</a:t>
            </a:r>
            <a:endParaRPr lang="tr-TR" sz="3600" dirty="0"/>
          </a:p>
        </p:txBody>
      </p:sp>
      <p:sp>
        <p:nvSpPr>
          <p:cNvPr id="16" name="Oval 15"/>
          <p:cNvSpPr/>
          <p:nvPr/>
        </p:nvSpPr>
        <p:spPr>
          <a:xfrm>
            <a:off x="413724" y="1395133"/>
            <a:ext cx="3159988" cy="2883252"/>
          </a:xfrm>
          <a:prstGeom prst="ellipse">
            <a:avLst/>
          </a:prstGeom>
          <a:solidFill>
            <a:srgbClr val="0060A8"/>
          </a:solidFill>
          <a:ln w="76200">
            <a:solidFill>
              <a:schemeClr val="accent1">
                <a:lumMod val="75000"/>
              </a:schemeClr>
            </a:solidFill>
          </a:ln>
          <a:effectLst>
            <a:outerShdw blurRad="210393"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Unvan 1"/>
          <p:cNvSpPr>
            <a:spLocks noGrp="1"/>
          </p:cNvSpPr>
          <p:nvPr>
            <p:ph type="title"/>
          </p:nvPr>
        </p:nvSpPr>
        <p:spPr>
          <a:xfrm>
            <a:off x="622669" y="2316866"/>
            <a:ext cx="2881895" cy="1192128"/>
          </a:xfrm>
        </p:spPr>
        <p:txBody>
          <a:bodyPr/>
          <a:lstStyle/>
          <a:p>
            <a:pPr algn="ctr"/>
            <a:r>
              <a:rPr lang="tr-TR" sz="2400" dirty="0">
                <a:solidFill>
                  <a:schemeClr val="bg1"/>
                </a:solidFill>
                <a:latin typeface="+mn-lt"/>
              </a:rPr>
              <a:t>ULUSAL SU KURULU</a:t>
            </a:r>
            <a:br>
              <a:rPr lang="tr-TR" sz="2400" dirty="0">
                <a:solidFill>
                  <a:schemeClr val="bg1"/>
                </a:solidFill>
                <a:latin typeface="+mn-lt"/>
              </a:rPr>
            </a:br>
            <a:r>
              <a:rPr lang="tr-TR" sz="2400" dirty="0">
                <a:solidFill>
                  <a:schemeClr val="bg1"/>
                </a:solidFill>
                <a:latin typeface="+mn-lt"/>
              </a:rPr>
              <a:t>KARARI</a:t>
            </a:r>
            <a:endParaRPr lang="tr-TR" sz="2400" dirty="0">
              <a:solidFill>
                <a:schemeClr val="bg1"/>
              </a:solidFill>
              <a:latin typeface="+mn-lt"/>
            </a:endParaRPr>
          </a:p>
        </p:txBody>
      </p:sp>
      <p:sp>
        <p:nvSpPr>
          <p:cNvPr id="7" name="object 26"/>
          <p:cNvSpPr txBox="1"/>
          <p:nvPr/>
        </p:nvSpPr>
        <p:spPr>
          <a:xfrm>
            <a:off x="3573780" y="600710"/>
            <a:ext cx="5311140" cy="468630"/>
          </a:xfrm>
          <a:prstGeom prst="rect">
            <a:avLst/>
          </a:prstGeom>
        </p:spPr>
        <p:txBody>
          <a:bodyPr vert="horz" wrap="square" lIns="0" tIns="731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2540" algn="ctr">
              <a:lnSpc>
                <a:spcPct val="100000"/>
              </a:lnSpc>
              <a:spcBef>
                <a:spcPts val="55"/>
              </a:spcBef>
            </a:pPr>
            <a:r>
              <a:rPr lang="tr-TR" sz="3000" b="1" spc="-12" dirty="0">
                <a:solidFill>
                  <a:schemeClr val="bg1"/>
                </a:solidFill>
                <a:latin typeface="+mn-lt"/>
              </a:rPr>
              <a:t>SU VERİMLİLİĞİ YÖNETMELİĞİ</a:t>
            </a:r>
            <a:endParaRPr lang="tr-TR" sz="3000" dirty="0">
              <a:latin typeface="+mn-lt"/>
            </a:endParaRPr>
          </a:p>
        </p:txBody>
      </p:sp>
      <p:sp>
        <p:nvSpPr>
          <p:cNvPr id="8" name="Dikdörtgen: Köşeleri Yuvarlatılmış 7"/>
          <p:cNvSpPr/>
          <p:nvPr/>
        </p:nvSpPr>
        <p:spPr>
          <a:xfrm flipV="1">
            <a:off x="4014913" y="4658470"/>
            <a:ext cx="7958527" cy="879477"/>
          </a:xfrm>
          <a:prstGeom prst="roundRect">
            <a:avLst/>
          </a:prstGeom>
          <a:solidFill>
            <a:schemeClr val="accent1">
              <a:lumMod val="40000"/>
              <a:lumOff val="6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p:cNvSpPr txBox="1"/>
          <p:nvPr/>
        </p:nvSpPr>
        <p:spPr>
          <a:xfrm>
            <a:off x="4113737" y="4706439"/>
            <a:ext cx="7777972" cy="769441"/>
          </a:xfrm>
          <a:prstGeom prst="rect">
            <a:avLst/>
          </a:prstGeom>
          <a:solidFill>
            <a:schemeClr val="accent1">
              <a:lumMod val="40000"/>
              <a:lumOff val="60000"/>
            </a:schemeClr>
          </a:solidFill>
        </p:spPr>
        <p:txBody>
          <a:bodyPr wrap="square">
            <a:spAutoFit/>
          </a:bodyPr>
          <a:lstStyle/>
          <a:p>
            <a:pPr marR="0" lvl="0" algn="l" defTabSz="914400" rtl="0" eaLnBrk="1" fontAlgn="auto" latinLnBrk="0" hangingPunct="1">
              <a:lnSpc>
                <a:spcPct val="100000"/>
              </a:lnSpc>
              <a:spcBef>
                <a:spcPts val="0"/>
              </a:spcBef>
              <a:spcAft>
                <a:spcPts val="1200"/>
              </a:spcAft>
              <a:buClrTx/>
              <a:buSzTx/>
              <a:defRPr/>
            </a:pPr>
            <a:r>
              <a:rPr kumimoji="0" lang="tr-TR" altLang="tr-TR" sz="2200" b="1" u="none" strike="noStrike" kern="1200" cap="none" spc="0" normalizeH="0" baseline="0" noProof="0" dirty="0">
                <a:ln>
                  <a:noFill/>
                </a:ln>
                <a:solidFill>
                  <a:srgbClr val="202124"/>
                </a:solidFill>
                <a:effectLst/>
                <a:uLnTx/>
                <a:uFillTx/>
              </a:rPr>
              <a:t>Yönetmelik; </a:t>
            </a:r>
            <a:r>
              <a:rPr kumimoji="0" lang="tr-TR" altLang="tr-TR" sz="2200" b="1" u="none" strike="noStrike" kern="1200" cap="none" spc="0" normalizeH="0" baseline="0" noProof="0" dirty="0">
                <a:ln>
                  <a:noFill/>
                </a:ln>
                <a:solidFill>
                  <a:srgbClr val="FF0000"/>
                </a:solidFill>
                <a:effectLst/>
                <a:uLnTx/>
                <a:uFillTx/>
              </a:rPr>
              <a:t>27 Aralık 2024 </a:t>
            </a:r>
            <a:r>
              <a:rPr kumimoji="0" lang="tr-TR" altLang="tr-TR" sz="2200" b="0" u="none" strike="noStrike" kern="1200" cap="none" spc="0" normalizeH="0" baseline="0" noProof="0" dirty="0">
                <a:ln>
                  <a:noFill/>
                </a:ln>
                <a:solidFill>
                  <a:srgbClr val="202124"/>
                </a:solidFill>
                <a:effectLst/>
                <a:uLnTx/>
                <a:uFillTx/>
              </a:rPr>
              <a:t>tarihli ve </a:t>
            </a:r>
            <a:r>
              <a:rPr kumimoji="0" lang="tr-TR" altLang="tr-TR" sz="2200" b="1" u="none" strike="noStrike" kern="1200" cap="none" spc="0" normalizeH="0" baseline="0" noProof="0" dirty="0">
                <a:ln>
                  <a:noFill/>
                </a:ln>
                <a:solidFill>
                  <a:srgbClr val="202124"/>
                </a:solidFill>
                <a:effectLst/>
                <a:uLnTx/>
                <a:uFillTx/>
              </a:rPr>
              <a:t>32765</a:t>
            </a:r>
            <a:r>
              <a:rPr kumimoji="0" lang="tr-TR" altLang="tr-TR" sz="2200" b="0" u="none" strike="noStrike" kern="1200" cap="none" spc="0" normalizeH="0" baseline="0" noProof="0" dirty="0">
                <a:ln>
                  <a:noFill/>
                </a:ln>
                <a:solidFill>
                  <a:srgbClr val="202124"/>
                </a:solidFill>
                <a:effectLst/>
                <a:uLnTx/>
                <a:uFillTx/>
              </a:rPr>
              <a:t> sayılı Resmi Gazetede yayımlanarak yürürlüğe girmiştir.</a:t>
            </a:r>
            <a:endParaRPr kumimoji="0" lang="tr-TR" altLang="tr-TR" sz="2200" b="0" u="none" strike="noStrike" kern="1200" cap="none" spc="0" normalizeH="0" baseline="0" noProof="0" dirty="0">
              <a:ln>
                <a:noFill/>
              </a:ln>
              <a:solidFill>
                <a:srgbClr val="202124"/>
              </a:solidFill>
              <a:effectLst/>
              <a:uLnTx/>
              <a:uFillTx/>
            </a:endParaRPr>
          </a:p>
        </p:txBody>
      </p:sp>
      <p:sp>
        <p:nvSpPr>
          <p:cNvPr id="2" name="Aşağı Ok 1"/>
          <p:cNvSpPr/>
          <p:nvPr/>
        </p:nvSpPr>
        <p:spPr>
          <a:xfrm>
            <a:off x="1887187" y="4352190"/>
            <a:ext cx="319597" cy="612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3" name="Tablo 2"/>
          <p:cNvGraphicFramePr>
            <a:graphicFrameLocks noGrp="1"/>
          </p:cNvGraphicFramePr>
          <p:nvPr/>
        </p:nvGraphicFramePr>
        <p:xfrm>
          <a:off x="263021" y="4985329"/>
          <a:ext cx="3601190" cy="1105236"/>
        </p:xfrm>
        <a:graphic>
          <a:graphicData uri="http://schemas.openxmlformats.org/drawingml/2006/table">
            <a:tbl>
              <a:tblPr firstRow="1" bandRow="1">
                <a:tableStyleId>{BDBED569-4797-4DF1-A0F4-6AAB3CD982D8}</a:tableStyleId>
              </a:tblPr>
              <a:tblGrid>
                <a:gridCol w="1800595"/>
                <a:gridCol w="1800595"/>
              </a:tblGrid>
              <a:tr h="373716">
                <a:tc>
                  <a:txBody>
                    <a:bodyPr/>
                    <a:lstStyle/>
                    <a:p>
                      <a:r>
                        <a:rPr lang="tr-TR" dirty="0"/>
                        <a:t>1. Toplantı</a:t>
                      </a:r>
                      <a:endParaRPr lang="tr-TR" dirty="0"/>
                    </a:p>
                  </a:txBody>
                  <a:tcPr/>
                </a:tc>
                <a:tc>
                  <a:txBody>
                    <a:bodyPr/>
                    <a:lstStyle/>
                    <a:p>
                      <a:r>
                        <a:rPr lang="tr-TR" b="1" dirty="0"/>
                        <a:t>25 Aralık 2023</a:t>
                      </a:r>
                      <a:endParaRPr lang="tr-TR" b="1" dirty="0"/>
                    </a:p>
                  </a:txBody>
                  <a:tcPr/>
                </a:tc>
              </a:tr>
              <a:tr h="216333">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tr-TR" b="1" dirty="0"/>
                        <a:t>2. Toplantı</a:t>
                      </a:r>
                      <a:endParaRPr lang="tr-TR" b="1" dirty="0"/>
                    </a:p>
                  </a:txBody>
                  <a:tcPr/>
                </a:tc>
                <a:tc>
                  <a:txBody>
                    <a:bodyPr/>
                    <a:lstStyle/>
                    <a:p>
                      <a:r>
                        <a:rPr lang="tr-TR" b="1" dirty="0"/>
                        <a:t>11</a:t>
                      </a:r>
                      <a:r>
                        <a:rPr lang="tr-TR" b="1" baseline="0" dirty="0"/>
                        <a:t> Temmuz 2024</a:t>
                      </a:r>
                      <a:endParaRPr lang="tr-TR" b="1" dirty="0"/>
                    </a:p>
                  </a:txBody>
                  <a:tcPr/>
                </a:tc>
              </a:tr>
              <a:tr h="216333">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tr-TR" b="1" dirty="0"/>
                        <a:t>3. Toplantı</a:t>
                      </a:r>
                      <a:endParaRPr lang="tr-TR" b="1" dirty="0"/>
                    </a:p>
                  </a:txBody>
                  <a:tcPr/>
                </a:tc>
                <a:tc>
                  <a:txBody>
                    <a:bodyPr/>
                    <a:lstStyle/>
                    <a:p>
                      <a:r>
                        <a:rPr lang="tr-TR" b="1" dirty="0"/>
                        <a:t>24 Aralık 2024</a:t>
                      </a:r>
                      <a:endParaRPr lang="tr-TR" b="1" dirty="0"/>
                    </a:p>
                  </a:txBody>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ikdörtgen: Köşeleri Yuvarlatılmış 22"/>
          <p:cNvSpPr/>
          <p:nvPr/>
        </p:nvSpPr>
        <p:spPr>
          <a:xfrm flipV="1">
            <a:off x="3982749" y="1729175"/>
            <a:ext cx="7941434" cy="596279"/>
          </a:xfrm>
          <a:prstGeom prst="roundRect">
            <a:avLst/>
          </a:prstGeom>
          <a:solidFill>
            <a:schemeClr val="accent1">
              <a:lumMod val="40000"/>
              <a:lumOff val="6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 </a:t>
            </a:r>
            <a:endParaRPr lang="tr-TR" sz="1600" dirty="0"/>
          </a:p>
        </p:txBody>
      </p:sp>
      <p:sp>
        <p:nvSpPr>
          <p:cNvPr id="22" name="Dikdörtgen: Köşeleri Yuvarlatılmış 21"/>
          <p:cNvSpPr/>
          <p:nvPr/>
        </p:nvSpPr>
        <p:spPr>
          <a:xfrm>
            <a:off x="3986517" y="2946352"/>
            <a:ext cx="7941433" cy="1197544"/>
          </a:xfrm>
          <a:prstGeom prst="roundRect">
            <a:avLst/>
          </a:prstGeom>
          <a:solidFill>
            <a:schemeClr val="accent1">
              <a:lumMod val="40000"/>
              <a:lumOff val="6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6" name="Dikdörtgen 5"/>
          <p:cNvSpPr/>
          <p:nvPr/>
        </p:nvSpPr>
        <p:spPr>
          <a:xfrm>
            <a:off x="4115919" y="3219402"/>
            <a:ext cx="7321110" cy="461665"/>
          </a:xfrm>
          <a:prstGeom prst="rect">
            <a:avLst/>
          </a:prstGeom>
          <a:solidFill>
            <a:schemeClr val="accent1">
              <a:lumMod val="40000"/>
              <a:lumOff val="60000"/>
            </a:schemeClr>
          </a:solidFill>
        </p:spPr>
        <p:txBody>
          <a:bodyPr wrap="square">
            <a:spAutoFit/>
          </a:bodyPr>
          <a:lstStyle/>
          <a:p>
            <a:pPr algn="just"/>
            <a:r>
              <a:rPr lang="tr-TR" sz="2400" b="1" u="sng" dirty="0">
                <a:cs typeface="Times New Roman" panose="02020603050405020304" pitchFamily="18" charset="0"/>
              </a:rPr>
              <a:t>AMAÇ</a:t>
            </a:r>
            <a:endParaRPr lang="tr-TR" sz="2400" b="1" u="sng" dirty="0">
              <a:cs typeface="Times New Roman" panose="02020603050405020304" pitchFamily="18" charset="0"/>
            </a:endParaRPr>
          </a:p>
        </p:txBody>
      </p:sp>
      <p:sp>
        <p:nvSpPr>
          <p:cNvPr id="8" name="Metin kutusu 7"/>
          <p:cNvSpPr txBox="1"/>
          <p:nvPr/>
        </p:nvSpPr>
        <p:spPr>
          <a:xfrm>
            <a:off x="5382082" y="2995039"/>
            <a:ext cx="6472409" cy="1107996"/>
          </a:xfrm>
          <a:prstGeom prst="rect">
            <a:avLst/>
          </a:prstGeom>
          <a:solidFill>
            <a:schemeClr val="accent1">
              <a:lumMod val="40000"/>
              <a:lumOff val="60000"/>
            </a:schemeClr>
          </a:solidFill>
        </p:spPr>
        <p:txBody>
          <a:bodyPr wrap="square">
            <a:spAutoFit/>
          </a:bodyPr>
          <a:lstStyle/>
          <a:p>
            <a:pPr marR="0" lvl="0" algn="just" defTabSz="914400" rtl="0" eaLnBrk="1" fontAlgn="auto" latinLnBrk="0" hangingPunct="1">
              <a:lnSpc>
                <a:spcPct val="100000"/>
              </a:lnSpc>
              <a:spcBef>
                <a:spcPts val="0"/>
              </a:spcBef>
              <a:spcAft>
                <a:spcPts val="1200"/>
              </a:spcAft>
              <a:buClrTx/>
              <a:buSzTx/>
              <a:defRPr/>
            </a:pPr>
            <a:r>
              <a:rPr lang="tr-TR" altLang="tr-TR" sz="2200" dirty="0">
                <a:solidFill>
                  <a:srgbClr val="202124"/>
                </a:solidFill>
              </a:rPr>
              <a:t>S</a:t>
            </a:r>
            <a:r>
              <a:rPr kumimoji="0" lang="tr-TR" altLang="tr-TR" sz="2200" b="0" i="0" u="none" strike="noStrike" kern="1200" cap="none" spc="0" normalizeH="0" baseline="0" noProof="0" dirty="0">
                <a:ln>
                  <a:noFill/>
                </a:ln>
                <a:solidFill>
                  <a:srgbClr val="202124"/>
                </a:solidFill>
                <a:effectLst/>
                <a:uLnTx/>
                <a:uFillTx/>
              </a:rPr>
              <a:t>u verimliliği sisteminin kurulması, izlenmesi ve belgelendirilmesi ile il planlarının hazırlanmasına ilişkin usul ve esasların belirlenmesidir.</a:t>
            </a:r>
            <a:endParaRPr kumimoji="0" lang="tr-TR" altLang="tr-TR" sz="2200" b="0" i="0" u="none" strike="noStrike" kern="1200" cap="none" spc="0" normalizeH="0" baseline="0" noProof="0" dirty="0">
              <a:ln>
                <a:noFill/>
              </a:ln>
              <a:solidFill>
                <a:srgbClr val="202124"/>
              </a:solidFill>
              <a:effectLst/>
              <a:uLnTx/>
              <a:uFillTx/>
            </a:endParaRPr>
          </a:p>
        </p:txBody>
      </p:sp>
      <p:sp>
        <p:nvSpPr>
          <p:cNvPr id="9" name="Metin kutusu 8"/>
          <p:cNvSpPr txBox="1"/>
          <p:nvPr/>
        </p:nvSpPr>
        <p:spPr>
          <a:xfrm>
            <a:off x="4002333" y="1822485"/>
            <a:ext cx="7417512" cy="430887"/>
          </a:xfrm>
          <a:prstGeom prst="rect">
            <a:avLst/>
          </a:prstGeom>
          <a:solidFill>
            <a:schemeClr val="accent1">
              <a:lumMod val="40000"/>
              <a:lumOff val="60000"/>
            </a:schemeClr>
          </a:solidFill>
        </p:spPr>
        <p:txBody>
          <a:bodyPr wrap="square">
            <a:spAutoFit/>
          </a:bodyPr>
          <a:lstStyle/>
          <a:p>
            <a:pPr marR="0" lvl="0" algn="l" defTabSz="914400" rtl="0" eaLnBrk="1" fontAlgn="auto" latinLnBrk="0" hangingPunct="1">
              <a:lnSpc>
                <a:spcPct val="100000"/>
              </a:lnSpc>
              <a:spcBef>
                <a:spcPts val="0"/>
              </a:spcBef>
              <a:spcAft>
                <a:spcPts val="1200"/>
              </a:spcAft>
              <a:buClrTx/>
              <a:buSzTx/>
              <a:defRPr/>
            </a:pPr>
            <a:r>
              <a:rPr kumimoji="0" lang="tr-TR" altLang="tr-TR" sz="2200" b="1" u="none" strike="noStrike" kern="1200" cap="none" spc="0" normalizeH="0" baseline="0" noProof="0" dirty="0">
                <a:ln>
                  <a:noFill/>
                </a:ln>
                <a:solidFill>
                  <a:srgbClr val="202124"/>
                </a:solidFill>
                <a:effectLst/>
                <a:uLnTx/>
                <a:uFillTx/>
              </a:rPr>
              <a:t>Yönetmelik; 5</a:t>
            </a:r>
            <a:r>
              <a:rPr kumimoji="0" lang="tr-TR" altLang="tr-TR" sz="2200" b="0" u="none" strike="noStrike" kern="1200" cap="none" spc="0" normalizeH="0" baseline="0" noProof="0" dirty="0">
                <a:ln>
                  <a:noFill/>
                </a:ln>
                <a:solidFill>
                  <a:srgbClr val="202124"/>
                </a:solidFill>
                <a:effectLst/>
                <a:uLnTx/>
                <a:uFillTx/>
              </a:rPr>
              <a:t> bölüm, </a:t>
            </a:r>
            <a:r>
              <a:rPr kumimoji="0" lang="tr-TR" altLang="tr-TR" sz="2200" b="1" u="none" strike="noStrike" kern="1200" cap="none" spc="0" normalizeH="0" baseline="0" noProof="0" dirty="0">
                <a:ln>
                  <a:noFill/>
                </a:ln>
                <a:solidFill>
                  <a:srgbClr val="202124"/>
                </a:solidFill>
                <a:effectLst/>
                <a:uLnTx/>
                <a:uFillTx/>
              </a:rPr>
              <a:t>15</a:t>
            </a:r>
            <a:r>
              <a:rPr kumimoji="0" lang="tr-TR" altLang="tr-TR" sz="2200" b="0" u="none" strike="noStrike" kern="1200" cap="none" spc="0" normalizeH="0" baseline="0" noProof="0" dirty="0">
                <a:ln>
                  <a:noFill/>
                </a:ln>
                <a:solidFill>
                  <a:srgbClr val="202124"/>
                </a:solidFill>
                <a:effectLst/>
                <a:uLnTx/>
                <a:uFillTx/>
              </a:rPr>
              <a:t> madde, </a:t>
            </a:r>
            <a:r>
              <a:rPr kumimoji="0" lang="tr-TR" altLang="tr-TR" sz="2200" b="1" u="none" strike="noStrike" kern="1200" cap="none" spc="0" normalizeH="0" baseline="0" noProof="0" dirty="0">
                <a:ln>
                  <a:noFill/>
                </a:ln>
                <a:solidFill>
                  <a:srgbClr val="202124"/>
                </a:solidFill>
                <a:effectLst/>
                <a:uLnTx/>
                <a:uFillTx/>
              </a:rPr>
              <a:t>5</a:t>
            </a:r>
            <a:r>
              <a:rPr kumimoji="0" lang="tr-TR" altLang="tr-TR" sz="2200" b="0" u="none" strike="noStrike" kern="1200" cap="none" spc="0" normalizeH="0" baseline="0" noProof="0" dirty="0">
                <a:ln>
                  <a:noFill/>
                </a:ln>
                <a:solidFill>
                  <a:srgbClr val="202124"/>
                </a:solidFill>
                <a:effectLst/>
                <a:uLnTx/>
                <a:uFillTx/>
              </a:rPr>
              <a:t> ekten oluşmaktadır. </a:t>
            </a:r>
            <a:endParaRPr kumimoji="0" lang="tr-TR" altLang="tr-TR" sz="2200" b="0" u="none" strike="noStrike" kern="1200" cap="none" spc="0" normalizeH="0" baseline="0" noProof="0" dirty="0">
              <a:ln>
                <a:noFill/>
              </a:ln>
              <a:solidFill>
                <a:srgbClr val="202124"/>
              </a:solidFill>
              <a:effectLst/>
              <a:uLnTx/>
              <a:uFillTx/>
            </a:endParaRPr>
          </a:p>
        </p:txBody>
      </p:sp>
      <p:sp>
        <p:nvSpPr>
          <p:cNvPr id="16" name="Oval 15"/>
          <p:cNvSpPr/>
          <p:nvPr/>
        </p:nvSpPr>
        <p:spPr>
          <a:xfrm>
            <a:off x="208617" y="1305024"/>
            <a:ext cx="3615061" cy="3528168"/>
          </a:xfrm>
          <a:prstGeom prst="ellipse">
            <a:avLst/>
          </a:prstGeom>
          <a:solidFill>
            <a:srgbClr val="2E75B6"/>
          </a:solidFill>
          <a:ln w="76200">
            <a:solidFill>
              <a:schemeClr val="accent1">
                <a:lumMod val="75000"/>
              </a:schemeClr>
            </a:solidFill>
          </a:ln>
          <a:effectLst>
            <a:outerShdw blurRad="210393"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Unvan 1"/>
          <p:cNvSpPr>
            <a:spLocks noGrp="1"/>
          </p:cNvSpPr>
          <p:nvPr>
            <p:ph type="title"/>
          </p:nvPr>
        </p:nvSpPr>
        <p:spPr>
          <a:xfrm>
            <a:off x="367687" y="2702019"/>
            <a:ext cx="3296920" cy="546100"/>
          </a:xfrm>
          <a:solidFill>
            <a:srgbClr val="2E75B6"/>
          </a:solidFill>
        </p:spPr>
        <p:txBody>
          <a:bodyPr/>
          <a:lstStyle/>
          <a:p>
            <a:pPr algn="ctr"/>
            <a:r>
              <a:rPr lang="tr-TR" sz="2600" dirty="0">
                <a:solidFill>
                  <a:schemeClr val="bg1"/>
                </a:solidFill>
                <a:latin typeface="+mn-lt"/>
              </a:rPr>
              <a:t>SU VERİMLİLİĞİ YÖNETMELİĞİ </a:t>
            </a:r>
            <a:endParaRPr lang="tr-TR" sz="2600" dirty="0">
              <a:solidFill>
                <a:schemeClr val="bg1"/>
              </a:solidFill>
              <a:latin typeface="+mn-lt"/>
            </a:endParaRPr>
          </a:p>
        </p:txBody>
      </p:sp>
      <p:pic>
        <p:nvPicPr>
          <p:cNvPr id="18" name="Picture 2" descr="Mevzuat – İdari ve Mali İşler Daire Başkanlığı"/>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554681" y="4327398"/>
            <a:ext cx="2633153" cy="1972323"/>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26"/>
          <p:cNvSpPr txBox="1"/>
          <p:nvPr/>
        </p:nvSpPr>
        <p:spPr>
          <a:xfrm>
            <a:off x="3573780" y="575945"/>
            <a:ext cx="5311140" cy="468630"/>
          </a:xfrm>
          <a:prstGeom prst="rect">
            <a:avLst/>
          </a:prstGeom>
        </p:spPr>
        <p:txBody>
          <a:bodyPr vert="horz" wrap="square" lIns="0" tIns="731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2540" algn="ctr">
              <a:lnSpc>
                <a:spcPct val="100000"/>
              </a:lnSpc>
              <a:spcBef>
                <a:spcPts val="55"/>
              </a:spcBef>
            </a:pPr>
            <a:r>
              <a:rPr lang="tr-TR" sz="3000" b="1" spc="-12" dirty="0">
                <a:solidFill>
                  <a:schemeClr val="bg1"/>
                </a:solidFill>
                <a:latin typeface="+mn-lt"/>
              </a:rPr>
              <a:t>SU VERİMLİLİĞİ YÖNETMELİĞİ</a:t>
            </a:r>
            <a:endParaRPr lang="tr-TR" sz="3000" dirty="0">
              <a:latin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Yuvarlatılmış Dikdörtgen 8"/>
          <p:cNvSpPr/>
          <p:nvPr/>
        </p:nvSpPr>
        <p:spPr>
          <a:xfrm>
            <a:off x="4088541" y="2050132"/>
            <a:ext cx="3470618" cy="442725"/>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bg1"/>
                </a:solidFill>
              </a:rPr>
              <a:t>BİNA VE YERLEŞKELER</a:t>
            </a:r>
            <a:endParaRPr lang="tr-TR" sz="2400" b="1" dirty="0">
              <a:solidFill>
                <a:schemeClr val="bg1"/>
              </a:solidFill>
            </a:endParaRPr>
          </a:p>
        </p:txBody>
      </p:sp>
      <p:graphicFrame>
        <p:nvGraphicFramePr>
          <p:cNvPr id="10" name="Diyagram 9"/>
          <p:cNvGraphicFramePr/>
          <p:nvPr/>
        </p:nvGraphicFramePr>
        <p:xfrm>
          <a:off x="1657103" y="2617499"/>
          <a:ext cx="9342330" cy="389757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2" name="Unvan 1"/>
          <p:cNvSpPr txBox="1"/>
          <p:nvPr/>
        </p:nvSpPr>
        <p:spPr>
          <a:xfrm>
            <a:off x="241731" y="1300868"/>
            <a:ext cx="11678520" cy="523220"/>
          </a:xfrm>
          <a:prstGeom prst="rect">
            <a:avLst/>
          </a:prstGeom>
          <a:solidFill>
            <a:srgbClr val="149BDD"/>
          </a:solidFill>
        </p:spPr>
        <p:txBody>
          <a:bodyPr wrap="square" rtlCol="0">
            <a:spAutoFit/>
          </a:bodyPr>
          <a:lstStyle>
            <a:defPPr>
              <a:defRPr lang="tr-TR"/>
            </a:defPPr>
            <a:lvl1pPr>
              <a:defRPr sz="3200" b="1">
                <a:solidFill>
                  <a:schemeClr val="bg1"/>
                </a:solidFill>
              </a:defRPr>
            </a:lvl1pPr>
          </a:lstStyle>
          <a:p>
            <a:pPr algn="ctr"/>
            <a:r>
              <a:rPr lang="tr-TR" sz="2800" dirty="0"/>
              <a:t>KENTSEL SU VERİMLİLİĞİ</a:t>
            </a:r>
            <a:endParaRPr lang="tr-TR" sz="2800" dirty="0"/>
          </a:p>
        </p:txBody>
      </p:sp>
      <p:sp>
        <p:nvSpPr>
          <p:cNvPr id="13" name="Dikdörtgen 12"/>
          <p:cNvSpPr/>
          <p:nvPr/>
        </p:nvSpPr>
        <p:spPr>
          <a:xfrm>
            <a:off x="3572109" y="224454"/>
            <a:ext cx="4936346" cy="954107"/>
          </a:xfrm>
          <a:prstGeom prst="rect">
            <a:avLst/>
          </a:prstGeom>
        </p:spPr>
        <p:txBody>
          <a:bodyPr wrap="square">
            <a:spAutoFit/>
          </a:bodyPr>
          <a:lstStyle/>
          <a:p>
            <a:pPr algn="ctr"/>
            <a:r>
              <a:rPr lang="tr-TR" sz="2800" b="1" dirty="0">
                <a:solidFill>
                  <a:schemeClr val="bg1"/>
                </a:solidFill>
              </a:rPr>
              <a:t>SU VERİMLİLİĞİ SİSTEMİ </a:t>
            </a:r>
            <a:endParaRPr lang="tr-TR" sz="2800" b="1" dirty="0">
              <a:solidFill>
                <a:schemeClr val="bg1"/>
              </a:solidFill>
            </a:endParaRPr>
          </a:p>
          <a:p>
            <a:pPr algn="ctr"/>
            <a:r>
              <a:rPr lang="tr-TR" sz="2800" b="1" dirty="0">
                <a:solidFill>
                  <a:schemeClr val="bg1"/>
                </a:solidFill>
              </a:rPr>
              <a:t>YÜKÜMLÜ GRUPLAR (EK-1) </a:t>
            </a:r>
            <a:endParaRPr lang="tr-TR" sz="2800" b="1" dirty="0">
              <a:solidFill>
                <a:schemeClr val="bg1"/>
              </a:solidFill>
            </a:endParaRPr>
          </a:p>
        </p:txBody>
      </p:sp>
      <p:sp>
        <p:nvSpPr>
          <p:cNvPr id="2" name="5-Nokta Yıldız 1"/>
          <p:cNvSpPr/>
          <p:nvPr/>
        </p:nvSpPr>
        <p:spPr>
          <a:xfrm>
            <a:off x="8673485" y="4465468"/>
            <a:ext cx="381739" cy="346229"/>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p:nvPr/>
        </p:nvSpPr>
        <p:spPr>
          <a:xfrm>
            <a:off x="1069885" y="1488155"/>
            <a:ext cx="9219802" cy="523220"/>
          </a:xfrm>
          <a:prstGeom prst="rect">
            <a:avLst/>
          </a:prstGeom>
          <a:solidFill>
            <a:srgbClr val="149BDD"/>
          </a:solidFill>
        </p:spPr>
        <p:txBody>
          <a:bodyPr wrap="square" rtlCol="0">
            <a:spAutoFit/>
          </a:bodyPr>
          <a:lstStyle>
            <a:defPPr>
              <a:defRPr lang="tr-TR"/>
            </a:defPPr>
            <a:lvl1pPr>
              <a:defRPr sz="3200" b="1">
                <a:solidFill>
                  <a:schemeClr val="bg1"/>
                </a:solidFill>
              </a:defRPr>
            </a:lvl1pPr>
          </a:lstStyle>
          <a:p>
            <a:pPr algn="ctr"/>
            <a:r>
              <a:rPr lang="tr-TR" sz="2800" dirty="0"/>
              <a:t>SU VERİMLİLİĞİ SİSTEM (SVS) KURULUMU</a:t>
            </a:r>
            <a:endParaRPr lang="tr-TR" sz="2800" dirty="0"/>
          </a:p>
        </p:txBody>
      </p:sp>
      <p:sp>
        <p:nvSpPr>
          <p:cNvPr id="5" name="Dikdörtgen 4"/>
          <p:cNvSpPr/>
          <p:nvPr/>
        </p:nvSpPr>
        <p:spPr>
          <a:xfrm>
            <a:off x="1069884" y="4918062"/>
            <a:ext cx="9219802" cy="1107996"/>
          </a:xfrm>
          <a:prstGeom prst="rect">
            <a:avLst/>
          </a:prstGeom>
          <a:solidFill>
            <a:schemeClr val="accent2">
              <a:lumMod val="75000"/>
            </a:schemeClr>
          </a:solidFill>
        </p:spPr>
        <p:txBody>
          <a:bodyPr wrap="square">
            <a:spAutoFit/>
          </a:bodyPr>
          <a:lstStyle/>
          <a:p>
            <a:r>
              <a:rPr lang="tr-TR" sz="2200" dirty="0">
                <a:solidFill>
                  <a:schemeClr val="bg1"/>
                </a:solidFill>
              </a:rPr>
              <a:t>Su Verimliliği Yönetmeliği Ek-1 kapsamında yer alanlardan su verimliliği sistemini kuranlara </a:t>
            </a:r>
            <a:r>
              <a:rPr lang="tr-TR" sz="2200" b="1" dirty="0">
                <a:solidFill>
                  <a:srgbClr val="00B0F0"/>
                </a:solidFill>
              </a:rPr>
              <a:t>mavi su verimliliği </a:t>
            </a:r>
            <a:r>
              <a:rPr lang="tr-TR" sz="2200" dirty="0">
                <a:solidFill>
                  <a:schemeClr val="bg1"/>
                </a:solidFill>
              </a:rPr>
              <a:t>belgesi verilir.</a:t>
            </a:r>
            <a:endParaRPr lang="tr-TR" sz="2200" dirty="0">
              <a:solidFill>
                <a:schemeClr val="bg1"/>
              </a:solidFill>
            </a:endParaRPr>
          </a:p>
          <a:p>
            <a:r>
              <a:rPr lang="tr-TR" sz="2200" dirty="0">
                <a:solidFill>
                  <a:schemeClr val="bg1"/>
                </a:solidFill>
              </a:rPr>
              <a:t>Belgenin geçerlilik süresi 5 yıldır.</a:t>
            </a:r>
            <a:endParaRPr lang="tr-TR" sz="2200" dirty="0">
              <a:solidFill>
                <a:schemeClr val="bg1"/>
              </a:solidFill>
            </a:endParaRPr>
          </a:p>
        </p:txBody>
      </p:sp>
      <p:pic>
        <p:nvPicPr>
          <p:cNvPr id="7" name="Resim 6"/>
          <p:cNvPicPr>
            <a:picLocks noChangeAspect="1"/>
          </p:cNvPicPr>
          <p:nvPr/>
        </p:nvPicPr>
        <p:blipFill>
          <a:blip r:embed="rId1"/>
          <a:stretch>
            <a:fillRect/>
          </a:stretch>
        </p:blipFill>
        <p:spPr>
          <a:xfrm>
            <a:off x="1469277" y="2456455"/>
            <a:ext cx="3036724" cy="2405320"/>
          </a:xfrm>
          <a:prstGeom prst="rect">
            <a:avLst/>
          </a:prstGeom>
        </p:spPr>
      </p:pic>
      <p:sp>
        <p:nvSpPr>
          <p:cNvPr id="8" name="Subtitle 2"/>
          <p:cNvSpPr txBox="1"/>
          <p:nvPr/>
        </p:nvSpPr>
        <p:spPr>
          <a:xfrm>
            <a:off x="4106608" y="3291905"/>
            <a:ext cx="2914303" cy="461665"/>
          </a:xfrm>
          <a:prstGeom prst="rect">
            <a:avLst/>
          </a:prstGeom>
          <a:solidFill>
            <a:schemeClr val="accent2">
              <a:lumMod val="75000"/>
            </a:schemeClr>
          </a:solidFill>
        </p:spPr>
        <p:txBody>
          <a:bodyPr vert="horz" wrap="square" lIns="91440" tIns="45720" rIns="91440" bIns="45720" rtlCol="0" anchor="t">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nSpc>
                <a:spcPct val="100000"/>
              </a:lnSpc>
              <a:spcBef>
                <a:spcPts val="0"/>
              </a:spcBef>
            </a:pPr>
            <a:r>
              <a:rPr lang="tr-TR" b="1" dirty="0">
                <a:solidFill>
                  <a:schemeClr val="bg1"/>
                </a:solidFill>
                <a:latin typeface="+mn-lt"/>
                <a:ea typeface="Lato Light" panose="020F0502020204030203" pitchFamily="34" charset="0"/>
                <a:cs typeface="Mukta ExtraLight" panose="020B0000000000000000" pitchFamily="34" charset="77"/>
              </a:rPr>
              <a:t>SVS</a:t>
            </a:r>
            <a:endParaRPr lang="tr-TR" b="1" dirty="0">
              <a:solidFill>
                <a:schemeClr val="bg1"/>
              </a:solidFill>
              <a:latin typeface="+mn-lt"/>
              <a:ea typeface="Lato Light" panose="020F0502020204030203" pitchFamily="34" charset="0"/>
              <a:cs typeface="Mukta ExtraLight" panose="020B0000000000000000" pitchFamily="34" charset="77"/>
            </a:endParaRPr>
          </a:p>
        </p:txBody>
      </p:sp>
      <p:pic>
        <p:nvPicPr>
          <p:cNvPr id="9" name="Resim 8"/>
          <p:cNvPicPr>
            <a:picLocks noChangeAspect="1"/>
          </p:cNvPicPr>
          <p:nvPr/>
        </p:nvPicPr>
        <p:blipFill>
          <a:blip r:embed="rId2"/>
          <a:stretch>
            <a:fillRect/>
          </a:stretch>
        </p:blipFill>
        <p:spPr>
          <a:xfrm>
            <a:off x="7518257" y="2491811"/>
            <a:ext cx="1862390" cy="2313676"/>
          </a:xfrm>
          <a:prstGeom prst="rect">
            <a:avLst/>
          </a:prstGeom>
        </p:spPr>
      </p:pic>
      <p:sp>
        <p:nvSpPr>
          <p:cNvPr id="10" name="Sağ Ok 9"/>
          <p:cNvSpPr/>
          <p:nvPr/>
        </p:nvSpPr>
        <p:spPr>
          <a:xfrm>
            <a:off x="6800193" y="3061548"/>
            <a:ext cx="718064" cy="922378"/>
          </a:xfrm>
          <a:prstGeom prst="rightArrow">
            <a:avLst/>
          </a:prstGeom>
          <a:solidFill>
            <a:schemeClr val="accent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spcAft>
                <a:spcPts val="600"/>
              </a:spcAft>
              <a:buClr>
                <a:srgbClr val="FFC000"/>
              </a:buClr>
              <a:buBlip>
                <a:blip r:embed="rId3"/>
              </a:buBlip>
            </a:pPr>
            <a:endParaRPr lang="en-GB" sz="2400">
              <a:solidFill>
                <a:schemeClr val="tx1"/>
              </a:solidFill>
            </a:endParaRPr>
          </a:p>
        </p:txBody>
      </p:sp>
      <p:sp>
        <p:nvSpPr>
          <p:cNvPr id="11" name="object 26"/>
          <p:cNvSpPr txBox="1"/>
          <p:nvPr/>
        </p:nvSpPr>
        <p:spPr>
          <a:xfrm>
            <a:off x="3624512" y="295836"/>
            <a:ext cx="5044575" cy="869162"/>
          </a:xfrm>
          <a:prstGeom prst="rect">
            <a:avLst/>
          </a:prstGeom>
        </p:spPr>
        <p:txBody>
          <a:bodyPr vert="horz" wrap="square" lIns="0" tIns="731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2540" algn="ctr">
              <a:lnSpc>
                <a:spcPct val="100000"/>
              </a:lnSpc>
              <a:spcBef>
                <a:spcPts val="55"/>
              </a:spcBef>
            </a:pPr>
            <a:r>
              <a:rPr lang="tr-TR" sz="2800" b="1" spc="-12" dirty="0">
                <a:solidFill>
                  <a:schemeClr val="bg1"/>
                </a:solidFill>
                <a:latin typeface="+mn-lt"/>
              </a:rPr>
              <a:t>SU VERİMLİLİĞİ SİSTEM KURULUMU</a:t>
            </a:r>
            <a:endParaRPr lang="tr-TR" sz="4800" dirty="0">
              <a:latin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rbest Form: Şekil 12"/>
          <p:cNvSpPr/>
          <p:nvPr/>
        </p:nvSpPr>
        <p:spPr>
          <a:xfrm>
            <a:off x="683093" y="2025910"/>
            <a:ext cx="10548541" cy="535763"/>
          </a:xfrm>
          <a:custGeom>
            <a:avLst/>
            <a:gdLst>
              <a:gd name="connsiteX0" fmla="*/ 0 w 1785617"/>
              <a:gd name="connsiteY0" fmla="*/ 0 h 800332"/>
              <a:gd name="connsiteX1" fmla="*/ 1785617 w 1785617"/>
              <a:gd name="connsiteY1" fmla="*/ 0 h 800332"/>
              <a:gd name="connsiteX2" fmla="*/ 1785617 w 1785617"/>
              <a:gd name="connsiteY2" fmla="*/ 800332 h 800332"/>
              <a:gd name="connsiteX3" fmla="*/ 0 w 1785617"/>
              <a:gd name="connsiteY3" fmla="*/ 800332 h 800332"/>
              <a:gd name="connsiteX4" fmla="*/ 0 w 1785617"/>
              <a:gd name="connsiteY4" fmla="*/ 0 h 80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617" h="800332">
                <a:moveTo>
                  <a:pt x="0" y="0"/>
                </a:moveTo>
                <a:lnTo>
                  <a:pt x="1785617" y="0"/>
                </a:lnTo>
                <a:lnTo>
                  <a:pt x="1785617" y="800332"/>
                </a:lnTo>
                <a:lnTo>
                  <a:pt x="0" y="800332"/>
                </a:lnTo>
                <a:lnTo>
                  <a:pt x="0" y="0"/>
                </a:lnTo>
                <a:close/>
              </a:path>
            </a:pathLst>
          </a:custGeom>
          <a:solidFill>
            <a:schemeClr val="accent5">
              <a:lumMod val="50000"/>
            </a:schemeClr>
          </a:solidFill>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85698" tIns="78232" rIns="78233" bIns="78232" numCol="1" spcCol="1270" anchor="ctr" anchorCtr="0">
            <a:noAutofit/>
          </a:bodyPr>
          <a:lstStyle/>
          <a:p>
            <a:pPr defTabSz="444500">
              <a:lnSpc>
                <a:spcPct val="90000"/>
              </a:lnSpc>
              <a:spcBef>
                <a:spcPct val="0"/>
              </a:spcBef>
              <a:spcAft>
                <a:spcPct val="35000"/>
              </a:spcAft>
            </a:pPr>
            <a:r>
              <a:rPr lang="tr-TR" sz="2400" b="1" dirty="0">
                <a:solidFill>
                  <a:schemeClr val="bg1"/>
                </a:solidFill>
              </a:rPr>
              <a:t>EK-3 MAVİ SU VERİMLİLİĞİ BELGESİ DEĞERLENDİRME KRİTERLERİ</a:t>
            </a:r>
            <a:endParaRPr lang="tr-TR" sz="2400" b="1" dirty="0">
              <a:solidFill>
                <a:schemeClr val="bg1"/>
              </a:solidFill>
            </a:endParaRPr>
          </a:p>
        </p:txBody>
      </p:sp>
      <p:sp>
        <p:nvSpPr>
          <p:cNvPr id="25" name="Serbest Form: Şekil 24"/>
          <p:cNvSpPr/>
          <p:nvPr/>
        </p:nvSpPr>
        <p:spPr>
          <a:xfrm>
            <a:off x="683093" y="2561673"/>
            <a:ext cx="10548541" cy="3285364"/>
          </a:xfrm>
          <a:custGeom>
            <a:avLst/>
            <a:gdLst>
              <a:gd name="connsiteX0" fmla="*/ 0 w 1785617"/>
              <a:gd name="connsiteY0" fmla="*/ 0 h 800332"/>
              <a:gd name="connsiteX1" fmla="*/ 1785617 w 1785617"/>
              <a:gd name="connsiteY1" fmla="*/ 0 h 800332"/>
              <a:gd name="connsiteX2" fmla="*/ 1785617 w 1785617"/>
              <a:gd name="connsiteY2" fmla="*/ 800332 h 800332"/>
              <a:gd name="connsiteX3" fmla="*/ 0 w 1785617"/>
              <a:gd name="connsiteY3" fmla="*/ 800332 h 800332"/>
              <a:gd name="connsiteX4" fmla="*/ 0 w 1785617"/>
              <a:gd name="connsiteY4" fmla="*/ 0 h 80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617" h="800332">
                <a:moveTo>
                  <a:pt x="0" y="0"/>
                </a:moveTo>
                <a:lnTo>
                  <a:pt x="1785617" y="0"/>
                </a:lnTo>
                <a:lnTo>
                  <a:pt x="1785617" y="800332"/>
                </a:lnTo>
                <a:lnTo>
                  <a:pt x="0" y="800332"/>
                </a:lnTo>
                <a:lnTo>
                  <a:pt x="0" y="0"/>
                </a:lnTo>
                <a:close/>
              </a:path>
            </a:pathLst>
          </a:custGeom>
          <a:solidFill>
            <a:schemeClr val="tx2">
              <a:lumMod val="20000"/>
              <a:lumOff val="80000"/>
            </a:schemeClr>
          </a:solidFill>
          <a:ln>
            <a:solidFill>
              <a:schemeClr val="accent1">
                <a:lumMod val="40000"/>
                <a:lumOff val="60000"/>
                <a:alpha val="90000"/>
              </a:schemeClr>
            </a:solidFill>
          </a:ln>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85698" tIns="78232" rIns="78233" bIns="78232" numCol="1" spcCol="1270" anchor="ctr" anchorCtr="0">
            <a:noAutofit/>
          </a:bodyPr>
          <a:lstStyle/>
          <a:p>
            <a:pPr marL="342900" lvl="0" indent="-342900" algn="just" defTabSz="444500">
              <a:lnSpc>
                <a:spcPct val="90000"/>
              </a:lnSpc>
              <a:spcBef>
                <a:spcPct val="0"/>
              </a:spcBef>
              <a:spcAft>
                <a:spcPct val="35000"/>
              </a:spcAft>
              <a:buFont typeface="Wingdings" panose="05000000000000000000" pitchFamily="2" charset="2"/>
              <a:buChar char="q"/>
            </a:pPr>
            <a:r>
              <a:rPr lang="tr-TR" sz="2000" b="1" dirty="0">
                <a:solidFill>
                  <a:srgbClr val="002060"/>
                </a:solidFill>
              </a:rPr>
              <a:t>Su verimliliği konusunda yeterli sayıda personel görevlendirilmesi</a:t>
            </a:r>
            <a:endParaRPr lang="tr-TR" sz="2000" b="1" dirty="0">
              <a:solidFill>
                <a:srgbClr val="002060"/>
              </a:solidFill>
            </a:endParaRPr>
          </a:p>
          <a:p>
            <a:pPr marL="342900" lvl="0" indent="-342900" algn="just" defTabSz="444500">
              <a:lnSpc>
                <a:spcPct val="90000"/>
              </a:lnSpc>
              <a:spcBef>
                <a:spcPct val="0"/>
              </a:spcBef>
              <a:spcAft>
                <a:spcPct val="35000"/>
              </a:spcAft>
              <a:buFont typeface="Wingdings" panose="05000000000000000000" pitchFamily="2" charset="2"/>
              <a:buChar char="q"/>
            </a:pPr>
            <a:r>
              <a:rPr lang="tr-TR" sz="2000" b="1" dirty="0">
                <a:solidFill>
                  <a:srgbClr val="002060"/>
                </a:solidFill>
              </a:rPr>
              <a:t>Su verimliliği mevcut durumunun belirlenmesi</a:t>
            </a:r>
            <a:endParaRPr lang="tr-TR" sz="2000" b="1" dirty="0">
              <a:solidFill>
                <a:srgbClr val="002060"/>
              </a:solidFill>
            </a:endParaRPr>
          </a:p>
          <a:p>
            <a:pPr marL="342900" lvl="0" indent="-342900" algn="just" defTabSz="444500">
              <a:lnSpc>
                <a:spcPct val="90000"/>
              </a:lnSpc>
              <a:spcBef>
                <a:spcPct val="0"/>
              </a:spcBef>
              <a:spcAft>
                <a:spcPct val="35000"/>
              </a:spcAft>
              <a:buFont typeface="Wingdings" panose="05000000000000000000" pitchFamily="2" charset="2"/>
              <a:buChar char="q"/>
            </a:pPr>
            <a:r>
              <a:rPr lang="tr-TR" sz="2000" b="1" dirty="0">
                <a:solidFill>
                  <a:srgbClr val="002060"/>
                </a:solidFill>
              </a:rPr>
              <a:t>Su verimliliği hedeflerinin belirlenmesi</a:t>
            </a:r>
            <a:endParaRPr lang="tr-TR" sz="2000" b="1" dirty="0">
              <a:solidFill>
                <a:srgbClr val="002060"/>
              </a:solidFill>
            </a:endParaRPr>
          </a:p>
          <a:p>
            <a:pPr marL="342900" lvl="0" indent="-342900" algn="just" defTabSz="444500">
              <a:lnSpc>
                <a:spcPct val="90000"/>
              </a:lnSpc>
              <a:spcBef>
                <a:spcPct val="0"/>
              </a:spcBef>
              <a:spcAft>
                <a:spcPct val="35000"/>
              </a:spcAft>
              <a:buFont typeface="Wingdings" panose="05000000000000000000" pitchFamily="2" charset="2"/>
              <a:buChar char="q"/>
            </a:pPr>
            <a:r>
              <a:rPr lang="tr-TR" sz="2000" b="1" dirty="0">
                <a:solidFill>
                  <a:srgbClr val="002060"/>
                </a:solidFill>
              </a:rPr>
              <a:t>Hedeflere ulaşılması için planlamaların yapılması</a:t>
            </a:r>
            <a:endParaRPr lang="tr-TR" sz="2000" b="1" dirty="0">
              <a:solidFill>
                <a:srgbClr val="002060"/>
              </a:solidFill>
            </a:endParaRPr>
          </a:p>
          <a:p>
            <a:pPr marL="342900" lvl="0" indent="-342900" algn="just" defTabSz="444500">
              <a:lnSpc>
                <a:spcPct val="90000"/>
              </a:lnSpc>
              <a:spcBef>
                <a:spcPct val="0"/>
              </a:spcBef>
              <a:spcAft>
                <a:spcPct val="35000"/>
              </a:spcAft>
              <a:buFont typeface="Wingdings" panose="05000000000000000000" pitchFamily="2" charset="2"/>
              <a:buChar char="q"/>
            </a:pPr>
            <a:r>
              <a:rPr lang="tr-TR" sz="2000" b="1" dirty="0">
                <a:solidFill>
                  <a:srgbClr val="002060"/>
                </a:solidFill>
              </a:rPr>
              <a:t>Eğitim faaliyetlerinin düzenlenmesi</a:t>
            </a:r>
            <a:endParaRPr lang="tr-TR" sz="2000" b="1" dirty="0">
              <a:solidFill>
                <a:srgbClr val="002060"/>
              </a:solidFill>
            </a:endParaRPr>
          </a:p>
          <a:p>
            <a:pPr marL="342900" lvl="0" indent="-342900" algn="just" defTabSz="444500">
              <a:lnSpc>
                <a:spcPct val="90000"/>
              </a:lnSpc>
              <a:spcBef>
                <a:spcPct val="0"/>
              </a:spcBef>
              <a:spcAft>
                <a:spcPct val="35000"/>
              </a:spcAft>
              <a:buFont typeface="Wingdings" panose="05000000000000000000" pitchFamily="2" charset="2"/>
              <a:buChar char="q"/>
            </a:pPr>
            <a:r>
              <a:rPr lang="tr-TR" sz="2000" b="1" dirty="0">
                <a:solidFill>
                  <a:srgbClr val="002060"/>
                </a:solidFill>
              </a:rPr>
              <a:t>Bireysel su kullanımına yönelik su verimli ekipmanların kullanılması</a:t>
            </a:r>
            <a:endParaRPr lang="tr-TR" sz="2000" b="1" dirty="0">
              <a:solidFill>
                <a:srgbClr val="002060"/>
              </a:solidFill>
            </a:endParaRPr>
          </a:p>
          <a:p>
            <a:pPr marL="342900" lvl="0" indent="-342900" algn="just" defTabSz="444500">
              <a:lnSpc>
                <a:spcPct val="90000"/>
              </a:lnSpc>
              <a:spcBef>
                <a:spcPct val="0"/>
              </a:spcBef>
              <a:spcAft>
                <a:spcPct val="35000"/>
              </a:spcAft>
              <a:buFont typeface="Wingdings" panose="05000000000000000000" pitchFamily="2" charset="2"/>
              <a:buChar char="q"/>
            </a:pPr>
            <a:r>
              <a:rPr lang="tr-TR" sz="2000" b="1" dirty="0">
                <a:solidFill>
                  <a:srgbClr val="002060"/>
                </a:solidFill>
              </a:rPr>
              <a:t>Bilgilendirici yazılı ve görsel materyallerin kullanılması</a:t>
            </a:r>
            <a:endParaRPr lang="tr-TR" sz="2000" b="1" dirty="0">
              <a:solidFill>
                <a:srgbClr val="002060"/>
              </a:solidFill>
            </a:endParaRPr>
          </a:p>
        </p:txBody>
      </p:sp>
      <p:sp>
        <p:nvSpPr>
          <p:cNvPr id="8" name="object 26"/>
          <p:cNvSpPr txBox="1"/>
          <p:nvPr/>
        </p:nvSpPr>
        <p:spPr>
          <a:xfrm>
            <a:off x="3624512" y="295836"/>
            <a:ext cx="5044575" cy="869162"/>
          </a:xfrm>
          <a:prstGeom prst="rect">
            <a:avLst/>
          </a:prstGeom>
        </p:spPr>
        <p:txBody>
          <a:bodyPr vert="horz" wrap="square" lIns="0" tIns="731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2540" algn="ctr">
              <a:lnSpc>
                <a:spcPct val="100000"/>
              </a:lnSpc>
              <a:spcBef>
                <a:spcPts val="55"/>
              </a:spcBef>
            </a:pPr>
            <a:r>
              <a:rPr lang="tr-TR" sz="2800" b="1" spc="-12" dirty="0">
                <a:solidFill>
                  <a:schemeClr val="bg1"/>
                </a:solidFill>
                <a:latin typeface="+mn-lt"/>
              </a:rPr>
              <a:t>SU VERİMLİLİĞİ SİSTEM KURULUMU</a:t>
            </a:r>
            <a:endParaRPr lang="tr-TR" sz="4800" dirty="0">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Köşeleri Yuvarlatılmış 11"/>
          <p:cNvSpPr/>
          <p:nvPr/>
        </p:nvSpPr>
        <p:spPr>
          <a:xfrm>
            <a:off x="3956484" y="1538878"/>
            <a:ext cx="8055648" cy="2692999"/>
          </a:xfrm>
          <a:prstGeom prst="round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p:cNvSpPr txBox="1"/>
          <p:nvPr/>
        </p:nvSpPr>
        <p:spPr>
          <a:xfrm>
            <a:off x="4339110" y="1823548"/>
            <a:ext cx="7290396" cy="1754326"/>
          </a:xfrm>
          <a:prstGeom prst="rect">
            <a:avLst/>
          </a:prstGeom>
          <a:noFill/>
        </p:spPr>
        <p:txBody>
          <a:bodyPr wrap="square">
            <a:spAutoFit/>
          </a:bodyPr>
          <a:lstStyle/>
          <a:p>
            <a:pPr marL="342900" indent="-342900" algn="just">
              <a:buFont typeface="Wingdings" panose="05000000000000000000" pitchFamily="2" charset="2"/>
              <a:buChar char="ü"/>
            </a:pPr>
            <a:r>
              <a:rPr lang="tr-TR" sz="2400" dirty="0">
                <a:effectLst/>
                <a:ea typeface="Calibri" panose="020F0502020204030204" pitchFamily="34" charset="0"/>
              </a:rPr>
              <a:t>Ulusal Su Kurulu’nun </a:t>
            </a:r>
            <a:r>
              <a:rPr lang="tr-TR" sz="2400" b="1" dirty="0">
                <a:ea typeface="Calibri" panose="020F0502020204030204" pitchFamily="34" charset="0"/>
              </a:rPr>
              <a:t>24</a:t>
            </a:r>
            <a:r>
              <a:rPr lang="tr-TR" sz="2400" b="1" dirty="0">
                <a:effectLst/>
                <a:ea typeface="Calibri" panose="020F0502020204030204" pitchFamily="34" charset="0"/>
              </a:rPr>
              <a:t> Aralık 2025 </a:t>
            </a:r>
            <a:r>
              <a:rPr lang="tr-TR" sz="2400" dirty="0">
                <a:effectLst/>
                <a:ea typeface="Calibri" panose="020F0502020204030204" pitchFamily="34" charset="0"/>
              </a:rPr>
              <a:t>tarihinde gerçekleştirilen </a:t>
            </a:r>
            <a:r>
              <a:rPr lang="tr-TR" sz="2400" dirty="0">
                <a:ea typeface="Calibri" panose="020F0502020204030204" pitchFamily="34" charset="0"/>
              </a:rPr>
              <a:t>üçüncü</a:t>
            </a:r>
            <a:r>
              <a:rPr lang="tr-TR" sz="2400" dirty="0">
                <a:effectLst/>
                <a:ea typeface="Calibri" panose="020F0502020204030204" pitchFamily="34" charset="0"/>
              </a:rPr>
              <a:t> toplantısı:</a:t>
            </a:r>
            <a:endParaRPr lang="tr-TR" sz="2400" dirty="0">
              <a:effectLst/>
              <a:ea typeface="Calibri" panose="020F0502020204030204" pitchFamily="34" charset="0"/>
            </a:endParaRPr>
          </a:p>
          <a:p>
            <a:pPr algn="ctr"/>
            <a:r>
              <a:rPr lang="tr-TR" sz="2000" b="1" i="1" dirty="0">
                <a:solidFill>
                  <a:srgbClr val="C00000"/>
                </a:solidFill>
                <a:ea typeface="Calibri" panose="020F0502020204030204" pitchFamily="34" charset="0"/>
              </a:rPr>
              <a:t>Karar-6:“Diyarbakır ilinde başlatılan Su Gönüllüsü Gençler Sahada girişimi çalışmalarının Milli Eğitim Bakanlığı koordinasyonunda Ülkemizdeki tüm okullarda yaygınlaştırılması” </a:t>
            </a:r>
            <a:endParaRPr lang="tr-TR" sz="3200" i="1" dirty="0">
              <a:solidFill>
                <a:srgbClr val="C00000"/>
              </a:solidFill>
            </a:endParaRPr>
          </a:p>
        </p:txBody>
      </p:sp>
      <p:sp>
        <p:nvSpPr>
          <p:cNvPr id="16" name="Oval 15"/>
          <p:cNvSpPr/>
          <p:nvPr/>
        </p:nvSpPr>
        <p:spPr>
          <a:xfrm>
            <a:off x="562494" y="1388726"/>
            <a:ext cx="3011218" cy="2692999"/>
          </a:xfrm>
          <a:prstGeom prst="ellipse">
            <a:avLst/>
          </a:prstGeom>
          <a:solidFill>
            <a:srgbClr val="0060A8"/>
          </a:solidFill>
          <a:ln w="76200">
            <a:solidFill>
              <a:schemeClr val="accent1">
                <a:lumMod val="75000"/>
              </a:schemeClr>
            </a:solidFill>
          </a:ln>
          <a:effectLst>
            <a:outerShdw blurRad="210393"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Unvan 1"/>
          <p:cNvSpPr>
            <a:spLocks noGrp="1"/>
          </p:cNvSpPr>
          <p:nvPr>
            <p:ph type="title"/>
          </p:nvPr>
        </p:nvSpPr>
        <p:spPr>
          <a:xfrm>
            <a:off x="663539" y="2230731"/>
            <a:ext cx="2746217" cy="1113465"/>
          </a:xfrm>
        </p:spPr>
        <p:txBody>
          <a:bodyPr/>
          <a:lstStyle/>
          <a:p>
            <a:pPr algn="ctr"/>
            <a:r>
              <a:rPr lang="tr-TR" sz="2400" dirty="0">
                <a:solidFill>
                  <a:schemeClr val="bg1"/>
                </a:solidFill>
                <a:latin typeface="+mn-lt"/>
              </a:rPr>
              <a:t>ULUSAL SU KURULU</a:t>
            </a:r>
            <a:br>
              <a:rPr lang="tr-TR" sz="2400" dirty="0">
                <a:solidFill>
                  <a:schemeClr val="bg1"/>
                </a:solidFill>
                <a:latin typeface="+mn-lt"/>
              </a:rPr>
            </a:br>
            <a:r>
              <a:rPr lang="tr-TR" sz="2400" dirty="0">
                <a:solidFill>
                  <a:schemeClr val="bg1"/>
                </a:solidFill>
                <a:latin typeface="+mn-lt"/>
              </a:rPr>
              <a:t>KARARI</a:t>
            </a:r>
            <a:endParaRPr lang="tr-TR" sz="2400" dirty="0">
              <a:solidFill>
                <a:schemeClr val="bg1"/>
              </a:solidFill>
              <a:latin typeface="+mn-lt"/>
            </a:endParaRPr>
          </a:p>
        </p:txBody>
      </p:sp>
      <p:pic>
        <p:nvPicPr>
          <p:cNvPr id="2" name="Resim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34874" y="4188624"/>
            <a:ext cx="3449434" cy="2260996"/>
          </a:xfrm>
          <a:prstGeom prst="rect">
            <a:avLst/>
          </a:prstGeom>
        </p:spPr>
      </p:pic>
      <p:sp>
        <p:nvSpPr>
          <p:cNvPr id="3" name="Metin kutusu 2"/>
          <p:cNvSpPr txBox="1"/>
          <p:nvPr/>
        </p:nvSpPr>
        <p:spPr>
          <a:xfrm>
            <a:off x="7984308" y="5057512"/>
            <a:ext cx="4624349" cy="523220"/>
          </a:xfrm>
          <a:prstGeom prst="rect">
            <a:avLst/>
          </a:prstGeom>
          <a:noFill/>
        </p:spPr>
        <p:txBody>
          <a:bodyPr wrap="square" rtlCol="0">
            <a:spAutoFit/>
          </a:bodyPr>
          <a:lstStyle/>
          <a:p>
            <a:r>
              <a:rPr lang="tr-TR"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YOL HARİTASI BELİRLENDİ</a:t>
            </a:r>
            <a:endParaRPr lang="tr-TR"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026" name="Picture 2" descr="https://www.suverimliligi.gov.tr/wp-content/uploads/2024/1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6" y="4433648"/>
            <a:ext cx="3918674" cy="1814201"/>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26"/>
          <p:cNvSpPr txBox="1"/>
          <p:nvPr/>
        </p:nvSpPr>
        <p:spPr>
          <a:xfrm>
            <a:off x="3573712" y="265058"/>
            <a:ext cx="5044575" cy="930717"/>
          </a:xfrm>
          <a:prstGeom prst="rect">
            <a:avLst/>
          </a:prstGeom>
        </p:spPr>
        <p:txBody>
          <a:bodyPr vert="horz" wrap="square" lIns="0" tIns="731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2540" algn="ctr">
              <a:lnSpc>
                <a:spcPct val="100000"/>
              </a:lnSpc>
              <a:spcBef>
                <a:spcPts val="55"/>
              </a:spcBef>
            </a:pPr>
            <a:r>
              <a:rPr lang="tr-TR" sz="3000" b="1" spc="-12" dirty="0">
                <a:solidFill>
                  <a:schemeClr val="bg1"/>
                </a:solidFill>
                <a:latin typeface="+mn-lt"/>
              </a:rPr>
              <a:t>«SU GÖNÜLLÜSÜ GENÇLER SAHADA PROJESİ»</a:t>
            </a:r>
            <a:endParaRPr lang="tr-TR" sz="3000" dirty="0">
              <a:latin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4800" y="1437480"/>
            <a:ext cx="10515600" cy="546100"/>
          </a:xfrm>
        </p:spPr>
        <p:txBody>
          <a:bodyPr/>
          <a:lstStyle/>
          <a:p>
            <a:r>
              <a:rPr lang="tr-TR" dirty="0">
                <a:solidFill>
                  <a:srgbClr val="C00000"/>
                </a:solidFill>
              </a:rPr>
              <a:t>SUNUM İÇERİĞİ</a:t>
            </a:r>
            <a:endParaRPr lang="tr-TR" dirty="0">
              <a:solidFill>
                <a:srgbClr val="C00000"/>
              </a:solidFill>
            </a:endParaRPr>
          </a:p>
        </p:txBody>
      </p:sp>
      <p:sp>
        <p:nvSpPr>
          <p:cNvPr id="6" name="Dikdörtgen: Köşeleri Yuvarlatılmış 3"/>
          <p:cNvSpPr/>
          <p:nvPr/>
        </p:nvSpPr>
        <p:spPr>
          <a:xfrm>
            <a:off x="1323975" y="1826404"/>
            <a:ext cx="7813788" cy="4311010"/>
          </a:xfrm>
          <a:prstGeom prst="roundRect">
            <a:avLst>
              <a:gd name="adj" fmla="val 20574"/>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chemeClr val="lt1"/>
                </a:solidFill>
                <a:effectLst/>
                <a:uFillTx/>
                <a:latin typeface="+mn-lt"/>
                <a:ea typeface="+mn-ea"/>
                <a:cs typeface="+mn-cs"/>
                <a:sym typeface="Calibri" panose="020F050202020403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chemeClr val="lt1"/>
                </a:solidFill>
                <a:effectLst/>
                <a:uFillTx/>
                <a:latin typeface="+mn-lt"/>
                <a:ea typeface="+mn-ea"/>
                <a:cs typeface="+mn-cs"/>
                <a:sym typeface="Calibri" panose="020F050202020403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chemeClr val="lt1"/>
                </a:solidFill>
                <a:effectLst/>
                <a:uFillTx/>
                <a:latin typeface="+mn-lt"/>
                <a:ea typeface="+mn-ea"/>
                <a:cs typeface="+mn-cs"/>
                <a:sym typeface="Calibri" panose="020F050202020403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chemeClr val="lt1"/>
                </a:solidFill>
                <a:effectLst/>
                <a:uFillTx/>
                <a:latin typeface="+mn-lt"/>
                <a:ea typeface="+mn-ea"/>
                <a:cs typeface="+mn-cs"/>
                <a:sym typeface="Calibri" panose="020F050202020403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chemeClr val="lt1"/>
                </a:solidFill>
                <a:effectLst/>
                <a:uFillTx/>
                <a:latin typeface="+mn-lt"/>
                <a:ea typeface="+mn-ea"/>
                <a:cs typeface="+mn-cs"/>
                <a:sym typeface="Calibri" panose="020F050202020403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chemeClr val="lt1"/>
                </a:solidFill>
                <a:effectLst/>
                <a:uFillTx/>
                <a:latin typeface="+mn-lt"/>
                <a:ea typeface="+mn-ea"/>
                <a:cs typeface="+mn-cs"/>
                <a:sym typeface="Calibri" panose="020F050202020403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chemeClr val="lt1"/>
                </a:solidFill>
                <a:effectLst/>
                <a:uFillTx/>
                <a:latin typeface="+mn-lt"/>
                <a:ea typeface="+mn-ea"/>
                <a:cs typeface="+mn-cs"/>
                <a:sym typeface="Calibri" panose="020F050202020403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chemeClr val="lt1"/>
                </a:solidFill>
                <a:effectLst/>
                <a:uFillTx/>
                <a:latin typeface="+mn-lt"/>
                <a:ea typeface="+mn-ea"/>
                <a:cs typeface="+mn-cs"/>
                <a:sym typeface="Calibri" panose="020F050202020403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chemeClr val="lt1"/>
                </a:solidFill>
                <a:effectLst/>
                <a:uFillTx/>
                <a:latin typeface="+mn-lt"/>
                <a:ea typeface="+mn-ea"/>
                <a:cs typeface="+mn-cs"/>
                <a:sym typeface="Calibri" panose="020F0502020204030204"/>
              </a:defRPr>
            </a:lvl9pPr>
          </a:lstStyle>
          <a:p>
            <a:pPr marL="342900" indent="-342900">
              <a:lnSpc>
                <a:spcPct val="150000"/>
              </a:lnSpc>
              <a:spcBef>
                <a:spcPts val="600"/>
              </a:spcBef>
              <a:spcAft>
                <a:spcPts val="600"/>
              </a:spcAft>
              <a:buClr>
                <a:srgbClr val="FFC000"/>
              </a:buClr>
              <a:buBlip>
                <a:blip r:embed="rId1"/>
              </a:buBlip>
            </a:pPr>
            <a:r>
              <a:rPr lang="en-US" sz="2400" b="1" dirty="0">
                <a:solidFill>
                  <a:schemeClr val="tx1"/>
                </a:solidFill>
              </a:rPr>
              <a:t> </a:t>
            </a:r>
            <a:r>
              <a:rPr lang="tr-TR" sz="2400" b="1" dirty="0">
                <a:solidFill>
                  <a:schemeClr val="tx1"/>
                </a:solidFill>
              </a:rPr>
              <a:t>Dünyada ve Türkiye’de Suyun Durumu</a:t>
            </a:r>
            <a:endParaRPr lang="tr-TR" sz="2400" b="1" dirty="0">
              <a:solidFill>
                <a:schemeClr val="tx1"/>
              </a:solidFill>
            </a:endParaRPr>
          </a:p>
          <a:p>
            <a:pPr marL="342900" indent="-342900">
              <a:lnSpc>
                <a:spcPct val="150000"/>
              </a:lnSpc>
              <a:spcBef>
                <a:spcPts val="600"/>
              </a:spcBef>
              <a:spcAft>
                <a:spcPts val="600"/>
              </a:spcAft>
              <a:buClr>
                <a:srgbClr val="FFC000"/>
              </a:buClr>
              <a:buBlip>
                <a:blip r:embed="rId1"/>
              </a:buBlip>
            </a:pPr>
            <a:r>
              <a:rPr lang="tr-TR" sz="2400" b="1" dirty="0">
                <a:solidFill>
                  <a:schemeClr val="tx1"/>
                </a:solidFill>
              </a:rPr>
              <a:t> Küresel İklim Değişikliği ve Su Kaynaklarına Etkisi</a:t>
            </a:r>
            <a:endParaRPr lang="tr-TR" sz="2400" b="1" dirty="0">
              <a:solidFill>
                <a:schemeClr val="tx1"/>
              </a:solidFill>
            </a:endParaRPr>
          </a:p>
          <a:p>
            <a:pPr marL="342900" indent="-342900">
              <a:lnSpc>
                <a:spcPct val="150000"/>
              </a:lnSpc>
              <a:spcBef>
                <a:spcPts val="600"/>
              </a:spcBef>
              <a:spcAft>
                <a:spcPts val="600"/>
              </a:spcAft>
              <a:buClr>
                <a:srgbClr val="FFC000"/>
              </a:buClr>
              <a:buBlip>
                <a:blip r:embed="rId1"/>
              </a:buBlip>
            </a:pPr>
            <a:r>
              <a:rPr lang="tr-TR" sz="2400" b="1" dirty="0">
                <a:solidFill>
                  <a:schemeClr val="tx1"/>
                </a:solidFill>
              </a:rPr>
              <a:t> Su Verimliliği Seferberliği</a:t>
            </a:r>
            <a:endParaRPr lang="tr-TR" sz="2400" b="1" dirty="0">
              <a:solidFill>
                <a:schemeClr val="tx1"/>
              </a:solidFill>
            </a:endParaRPr>
          </a:p>
          <a:p>
            <a:pPr marL="342900" indent="-342900">
              <a:lnSpc>
                <a:spcPct val="150000"/>
              </a:lnSpc>
              <a:spcBef>
                <a:spcPts val="600"/>
              </a:spcBef>
              <a:spcAft>
                <a:spcPts val="600"/>
              </a:spcAft>
              <a:buClr>
                <a:srgbClr val="FFC000"/>
              </a:buClr>
              <a:buBlip>
                <a:blip r:embed="rId1"/>
              </a:buBlip>
            </a:pPr>
            <a:r>
              <a:rPr lang="tr-TR" sz="2400" b="1" dirty="0">
                <a:solidFill>
                  <a:schemeClr val="tx1"/>
                </a:solidFill>
              </a:rPr>
              <a:t> Mevzuat ve Protokoller</a:t>
            </a:r>
            <a:endParaRPr lang="tr-TR" sz="2400" b="1" dirty="0">
              <a:solidFill>
                <a:schemeClr val="tx1"/>
              </a:solidFill>
            </a:endParaRPr>
          </a:p>
          <a:p>
            <a:pPr marL="342900" indent="-342900">
              <a:lnSpc>
                <a:spcPct val="150000"/>
              </a:lnSpc>
              <a:spcBef>
                <a:spcPts val="600"/>
              </a:spcBef>
              <a:spcAft>
                <a:spcPts val="600"/>
              </a:spcAft>
              <a:buClr>
                <a:srgbClr val="FFC000"/>
              </a:buClr>
              <a:buBlip>
                <a:blip r:embed="rId1"/>
              </a:buBlip>
            </a:pPr>
            <a:r>
              <a:rPr lang="tr-TR" sz="2400" b="1" dirty="0">
                <a:solidFill>
                  <a:schemeClr val="tx1"/>
                </a:solidFill>
              </a:rPr>
              <a:t> Ulusal Su Kurulu</a:t>
            </a:r>
            <a:endParaRPr lang="tr-TR" sz="2400" b="1" dirty="0">
              <a:solidFill>
                <a:schemeClr val="tx1"/>
              </a:solidFill>
            </a:endParaRPr>
          </a:p>
          <a:p>
            <a:pPr marL="342900" indent="-342900">
              <a:lnSpc>
                <a:spcPct val="150000"/>
              </a:lnSpc>
              <a:spcBef>
                <a:spcPts val="600"/>
              </a:spcBef>
              <a:spcAft>
                <a:spcPts val="600"/>
              </a:spcAft>
              <a:buClr>
                <a:srgbClr val="FFC000"/>
              </a:buClr>
              <a:buBlip>
                <a:blip r:embed="rId1"/>
              </a:buBlip>
            </a:pPr>
            <a:r>
              <a:rPr lang="tr-TR" sz="2400" b="1" dirty="0">
                <a:solidFill>
                  <a:schemeClr val="tx1"/>
                </a:solidFill>
              </a:rPr>
              <a:t> Eğitim ve Farkındalık Çalışmaları</a:t>
            </a:r>
            <a:endParaRPr lang="tr-TR" sz="2400" b="1"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06425" y="2508250"/>
            <a:ext cx="6971665" cy="2731135"/>
          </a:xfrm>
        </p:spPr>
        <p:style>
          <a:lnRef idx="2">
            <a:schemeClr val="accent6"/>
          </a:lnRef>
          <a:fillRef idx="1">
            <a:schemeClr val="lt1"/>
          </a:fillRef>
          <a:effectRef idx="0">
            <a:schemeClr val="accent6"/>
          </a:effectRef>
          <a:fontRef idx="minor">
            <a:schemeClr val="dk1"/>
          </a:fontRef>
        </p:style>
        <p:txBody>
          <a:bodyPr>
            <a:normAutofit/>
          </a:bodyPr>
          <a:lstStyle/>
          <a:p>
            <a:pPr algn="just"/>
            <a:r>
              <a:rPr lang="tr-TR" sz="2000" dirty="0"/>
              <a:t>Diyarbakır’da sosyal sorumluluk modeli olarak </a:t>
            </a:r>
            <a:r>
              <a:rPr lang="tr-TR" sz="2000" dirty="0">
                <a:solidFill>
                  <a:srgbClr val="FF0000"/>
                </a:solidFill>
              </a:rPr>
              <a:t>“Su Gönüllüsü Gençler Sahada” </a:t>
            </a:r>
            <a:r>
              <a:rPr lang="tr-TR" sz="2000" dirty="0"/>
              <a:t>projesi başlatılmıştır.</a:t>
            </a:r>
            <a:endParaRPr lang="tr-TR" sz="2000" dirty="0"/>
          </a:p>
          <a:p>
            <a:pPr algn="just"/>
            <a:r>
              <a:rPr lang="tr-TR" sz="2000" dirty="0"/>
              <a:t>Proje ile, Türkiye’de 23 ilde farklı okullarda, yurtdışında Azerbaycan, Kazakistan, Litvanya, Yunanistan, Polonya, Gürcistan, Türkistan gibi ülkelerde akran eğitimi yöntemi ile su verimliliğine ilişkin bilgilendirme sunumları yapılmaktadır.</a:t>
            </a:r>
            <a:endParaRPr lang="tr-TR" sz="2000" dirty="0"/>
          </a:p>
          <a:p>
            <a:pPr algn="just"/>
            <a:r>
              <a:rPr lang="tr-TR" sz="2000" dirty="0"/>
              <a:t> Eğitimler ilkokul kademesinde de </a:t>
            </a:r>
            <a:r>
              <a:rPr lang="tr-TR" sz="2000" dirty="0">
                <a:solidFill>
                  <a:srgbClr val="FF0000"/>
                </a:solidFill>
              </a:rPr>
              <a:t>«Su Gönüllüsü Çocuklar Sahada» </a:t>
            </a:r>
            <a:r>
              <a:rPr lang="tr-TR" sz="2000" dirty="0"/>
              <a:t>ismiyle uygulanmaya başlamıştır. </a:t>
            </a:r>
            <a:endParaRPr lang="tr-TR" sz="2000" dirty="0"/>
          </a:p>
          <a:p>
            <a:pPr algn="just"/>
            <a:endParaRPr lang="tr-TR" sz="2000" dirty="0"/>
          </a:p>
        </p:txBody>
      </p:sp>
      <p:sp>
        <p:nvSpPr>
          <p:cNvPr id="5" name="object 26"/>
          <p:cNvSpPr txBox="1"/>
          <p:nvPr/>
        </p:nvSpPr>
        <p:spPr>
          <a:xfrm>
            <a:off x="3573712" y="265058"/>
            <a:ext cx="5044575" cy="930717"/>
          </a:xfrm>
          <a:prstGeom prst="rect">
            <a:avLst/>
          </a:prstGeom>
        </p:spPr>
        <p:txBody>
          <a:bodyPr vert="horz" wrap="square" lIns="0" tIns="731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2540" algn="ctr">
              <a:lnSpc>
                <a:spcPct val="100000"/>
              </a:lnSpc>
              <a:spcBef>
                <a:spcPts val="55"/>
              </a:spcBef>
            </a:pPr>
            <a:r>
              <a:rPr lang="tr-TR" sz="3000" b="1" spc="-12" dirty="0">
                <a:solidFill>
                  <a:schemeClr val="bg1"/>
                </a:solidFill>
                <a:latin typeface="+mn-lt"/>
              </a:rPr>
              <a:t>«SU GÖNÜLLÜSÜ GENÇLER SAHADA PROJESİ»</a:t>
            </a:r>
            <a:endParaRPr lang="tr-TR" sz="3000" dirty="0">
              <a:latin typeface="+mn-lt"/>
            </a:endParaRPr>
          </a:p>
        </p:txBody>
      </p:sp>
      <p:pic>
        <p:nvPicPr>
          <p:cNvPr id="5122" name="Picture 2" descr="https://www.suverimliligi.gov.tr/wp-content/uploads/2024/11/1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26243" y="1796964"/>
            <a:ext cx="3525223" cy="163204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lusal su verimliliği seferberliğinde biz de varız Su Gönüllüsü Gençler  Sahada ekibi ile eğitimlere başlıyoruz. @suverimliligiTR @suyoneti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3107" y="4030560"/>
            <a:ext cx="2552700" cy="17907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1967403" y="413775"/>
            <a:ext cx="8257197" cy="584775"/>
          </a:xfrm>
          <a:prstGeom prst="rect">
            <a:avLst/>
          </a:prstGeom>
        </p:spPr>
        <p:txBody>
          <a:bodyPr wrap="square" lIns="91440" tIns="45720" rIns="91440" bIns="45720" anchor="t">
            <a:spAutoFit/>
          </a:bodyPr>
          <a:lstStyle/>
          <a:p>
            <a:pPr algn="ctr" defTabSz="914400">
              <a:defRPr/>
            </a:pPr>
            <a:r>
              <a:rPr lang="tr-TR" altLang="tr-TR" sz="3200" b="1" dirty="0" smtClean="0">
                <a:solidFill>
                  <a:schemeClr val="bg1"/>
                </a:solidFill>
              </a:rPr>
              <a:t>İŞ BİRLİĞİ PROTOKOLÜ</a:t>
            </a:r>
            <a:endParaRPr lang="tr-TR" altLang="tr-TR" sz="3200" b="1" dirty="0">
              <a:solidFill>
                <a:schemeClr val="bg1"/>
              </a:solidFill>
            </a:endParaRPr>
          </a:p>
        </p:txBody>
      </p:sp>
      <p:pic>
        <p:nvPicPr>
          <p:cNvPr id="2" name="Resim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792056" y="4062446"/>
            <a:ext cx="2607889" cy="2607889"/>
          </a:xfrm>
          <a:prstGeom prst="rect">
            <a:avLst/>
          </a:prstGeom>
        </p:spPr>
      </p:pic>
      <p:graphicFrame>
        <p:nvGraphicFramePr>
          <p:cNvPr id="3" name="Diyagram 2"/>
          <p:cNvGraphicFramePr/>
          <p:nvPr/>
        </p:nvGraphicFramePr>
        <p:xfrm>
          <a:off x="1865744" y="1523931"/>
          <a:ext cx="5621471" cy="2969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Yuvarlatılmış Dikdörtgen 6"/>
          <p:cNvSpPr/>
          <p:nvPr/>
        </p:nvSpPr>
        <p:spPr>
          <a:xfrm>
            <a:off x="7832437" y="3100647"/>
            <a:ext cx="2493818" cy="656705"/>
          </a:xfrm>
          <a:prstGeom prst="roundRect">
            <a:avLst/>
          </a:prstGeom>
          <a:solidFill>
            <a:srgbClr val="CDDCE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spcAft>
                <a:spcPts val="600"/>
              </a:spcAft>
              <a:buClr>
                <a:srgbClr val="FFC000"/>
              </a:buClr>
              <a:buBlip>
                <a:blip r:embed="rId7"/>
              </a:buBlip>
            </a:pPr>
            <a:r>
              <a:rPr lang="tr-TR" sz="2400" dirty="0">
                <a:solidFill>
                  <a:schemeClr val="tx1"/>
                </a:solidFill>
              </a:rPr>
              <a:t>22 Mart 2025</a:t>
            </a:r>
            <a:endParaRPr lang="tr-TR" sz="2400" dirty="0">
              <a:solidFill>
                <a:schemeClr val="tx1"/>
              </a:solidFill>
            </a:endParaRPr>
          </a:p>
        </p:txBody>
      </p:sp>
      <p:sp>
        <p:nvSpPr>
          <p:cNvPr id="9" name="Sağ Ok 8"/>
          <p:cNvSpPr/>
          <p:nvPr/>
        </p:nvSpPr>
        <p:spPr>
          <a:xfrm>
            <a:off x="7275484" y="3349302"/>
            <a:ext cx="498764" cy="159396"/>
          </a:xfrm>
          <a:prstGeom prst="rightArrow">
            <a:avLst/>
          </a:prstGeom>
          <a:solidFill>
            <a:schemeClr val="tx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spcAft>
                <a:spcPts val="600"/>
              </a:spcAft>
              <a:buClr>
                <a:srgbClr val="FFC000"/>
              </a:buClr>
              <a:buBlip>
                <a:blip r:embed="rId7"/>
              </a:buBlip>
            </a:pPr>
            <a:endParaRPr lang="tr-TR" sz="240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1967403" y="413775"/>
            <a:ext cx="8257197" cy="584775"/>
          </a:xfrm>
          <a:prstGeom prst="rect">
            <a:avLst/>
          </a:prstGeom>
        </p:spPr>
        <p:txBody>
          <a:bodyPr wrap="square" lIns="91440" tIns="45720" rIns="91440" bIns="45720" anchor="t">
            <a:spAutoFit/>
          </a:bodyPr>
          <a:lstStyle/>
          <a:p>
            <a:pPr algn="ctr" defTabSz="914400">
              <a:defRPr/>
            </a:pPr>
            <a:r>
              <a:rPr lang="tr-TR" altLang="tr-TR" sz="3200" b="1" dirty="0">
                <a:solidFill>
                  <a:schemeClr val="bg1"/>
                </a:solidFill>
              </a:rPr>
              <a:t>İŞ BİRLİĞİ PROTOKOLÜ</a:t>
            </a:r>
            <a:endParaRPr lang="tr-TR" altLang="tr-TR" sz="3200" b="1" dirty="0">
              <a:solidFill>
                <a:schemeClr val="bg1"/>
              </a:solidFill>
            </a:endParaRPr>
          </a:p>
        </p:txBody>
      </p:sp>
      <p:sp>
        <p:nvSpPr>
          <p:cNvPr id="2" name="Dikdörtgen 1"/>
          <p:cNvSpPr/>
          <p:nvPr/>
        </p:nvSpPr>
        <p:spPr>
          <a:xfrm>
            <a:off x="4137275" y="2445752"/>
            <a:ext cx="4038221" cy="390684"/>
          </a:xfrm>
          <a:prstGeom prst="rect">
            <a:avLst/>
          </a:prstGeom>
        </p:spPr>
        <p:txBody>
          <a:bodyPr wrap="none">
            <a:spAutoFit/>
          </a:bodyPr>
          <a:lstStyle/>
          <a:p>
            <a:pPr algn="just">
              <a:lnSpc>
                <a:spcPct val="115000"/>
              </a:lnSpc>
              <a:spcAft>
                <a:spcPts val="0"/>
              </a:spcAft>
            </a:pPr>
            <a:r>
              <a:rPr lang="tr-TR"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Calibri" panose="020F0502020204030204" pitchFamily="34" charset="0"/>
                <a:cs typeface="Times New Roman" panose="02020603050405020304" pitchFamily="18" charset="0"/>
              </a:rPr>
              <a:t>TARAFLARIN YÜKÜMLÜLÜKLERİ</a:t>
            </a:r>
            <a:endParaRPr lang="tr-TR" sz="16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Dikdörtgen 15"/>
          <p:cNvSpPr/>
          <p:nvPr/>
        </p:nvSpPr>
        <p:spPr>
          <a:xfrm>
            <a:off x="812964" y="3048955"/>
            <a:ext cx="10807614" cy="3600986"/>
          </a:xfrm>
          <a:prstGeom prst="rect">
            <a:avLst/>
          </a:prstGeom>
          <a:solidFill>
            <a:srgbClr val="C7E1F9"/>
          </a:solidFill>
        </p:spPr>
        <p:txBody>
          <a:bodyPr wrap="square">
            <a:spAutoFit/>
          </a:bodyPr>
          <a:lstStyle/>
          <a:p>
            <a:pPr marL="342900" indent="-342900" algn="just">
              <a:spcBef>
                <a:spcPts val="600"/>
              </a:spcBef>
              <a:spcAft>
                <a:spcPts val="600"/>
              </a:spcAft>
              <a:buClr>
                <a:srgbClr val="FFC000"/>
              </a:buClr>
              <a:buBlip>
                <a:blip r:embed="rId1"/>
              </a:buBlip>
            </a:pPr>
            <a:r>
              <a:rPr lang="tr-TR" b="1" dirty="0"/>
              <a:t>Her kademede </a:t>
            </a:r>
            <a:r>
              <a:rPr lang="tr-TR" b="1" i="1" dirty="0">
                <a:solidFill>
                  <a:srgbClr val="C00000"/>
                </a:solidFill>
              </a:rPr>
              <a:t>örgün eğitim müfredatında </a:t>
            </a:r>
            <a:r>
              <a:rPr lang="tr-TR" b="1" dirty="0"/>
              <a:t>ve Millî Eğitim Bakanlığına bağlı yaygın eğitim programlarında </a:t>
            </a:r>
            <a:r>
              <a:rPr lang="tr-TR" b="1" i="1" dirty="0">
                <a:solidFill>
                  <a:srgbClr val="C00000"/>
                </a:solidFill>
              </a:rPr>
              <a:t>su kaynaklarının korunması ve verimli kullanılmasına</a:t>
            </a:r>
            <a:r>
              <a:rPr lang="tr-TR" b="1" dirty="0"/>
              <a:t> ilişkin konulara yer verilmesi, mevcut içeriklerin geliştirilmesi</a:t>
            </a:r>
            <a:endParaRPr lang="tr-TR" b="1" dirty="0"/>
          </a:p>
          <a:p>
            <a:pPr marL="342900" lvl="0" indent="-342900" algn="just">
              <a:spcBef>
                <a:spcPts val="600"/>
              </a:spcBef>
              <a:spcAft>
                <a:spcPts val="600"/>
              </a:spcAft>
              <a:buClr>
                <a:srgbClr val="FFC000"/>
              </a:buClr>
              <a:buBlip>
                <a:blip r:embed="rId1"/>
              </a:buBlip>
            </a:pPr>
            <a:r>
              <a:rPr lang="tr-TR" b="1" dirty="0"/>
              <a:t>Su verimliliği temalı içeriklerin </a:t>
            </a:r>
            <a:r>
              <a:rPr lang="tr-TR" b="1" i="1" dirty="0">
                <a:solidFill>
                  <a:srgbClr val="C00000"/>
                </a:solidFill>
              </a:rPr>
              <a:t>Eğitim Bilişim Ağı (EBA) ve Öğretmen Bilişim Ağı (ÖBA) </a:t>
            </a:r>
            <a:r>
              <a:rPr lang="tr-TR" b="1" dirty="0"/>
              <a:t>platformlarına eklenmesi</a:t>
            </a:r>
            <a:endParaRPr lang="tr-TR" b="1" dirty="0"/>
          </a:p>
          <a:p>
            <a:pPr marL="342900" indent="-342900" algn="just">
              <a:spcBef>
                <a:spcPts val="600"/>
              </a:spcBef>
              <a:spcAft>
                <a:spcPts val="600"/>
              </a:spcAft>
              <a:buClr>
                <a:srgbClr val="FFC000"/>
              </a:buClr>
              <a:buBlip>
                <a:blip r:embed="rId1"/>
              </a:buBlip>
            </a:pPr>
            <a:r>
              <a:rPr lang="tr-TR" b="1" dirty="0"/>
              <a:t>Sosyal etkinlikler, çevre ve su temalı özel günler, öğrenci kulüpleri/kampları, spor müsabakaları, proje ödevleri vb. faaliyetlerle </a:t>
            </a:r>
            <a:r>
              <a:rPr lang="tr-TR" b="1" i="1" dirty="0">
                <a:solidFill>
                  <a:srgbClr val="C00000"/>
                </a:solidFill>
              </a:rPr>
              <a:t>su verimliliği </a:t>
            </a:r>
            <a:r>
              <a:rPr lang="tr-TR" b="1" dirty="0"/>
              <a:t>konulu çalışmaların düzenlenmesi ve </a:t>
            </a:r>
            <a:r>
              <a:rPr lang="tr-TR" b="1" i="1" dirty="0">
                <a:solidFill>
                  <a:srgbClr val="C00000"/>
                </a:solidFill>
              </a:rPr>
              <a:t>www.suverimliligi.gov.tr</a:t>
            </a:r>
            <a:r>
              <a:rPr lang="tr-TR" b="1" dirty="0"/>
              <a:t>  adresinde yer alan eğitim materyallerinin kullanılması</a:t>
            </a:r>
            <a:endParaRPr lang="tr-TR" b="1" dirty="0"/>
          </a:p>
          <a:p>
            <a:pPr marL="342900" indent="-342900" algn="just">
              <a:spcBef>
                <a:spcPts val="600"/>
              </a:spcBef>
              <a:spcAft>
                <a:spcPts val="600"/>
              </a:spcAft>
              <a:buClr>
                <a:srgbClr val="FFC000"/>
              </a:buClr>
              <a:buBlip>
                <a:blip r:embed="rId1"/>
              </a:buBlip>
            </a:pPr>
            <a:r>
              <a:rPr lang="tr-TR" b="1" dirty="0"/>
              <a:t>Öğrencilere ve öğretmenlere yönelik su verimliliği konulu faaliyetlerde </a:t>
            </a:r>
            <a:r>
              <a:rPr lang="tr-TR" b="1" i="1" dirty="0">
                <a:solidFill>
                  <a:srgbClr val="C00000"/>
                </a:solidFill>
              </a:rPr>
              <a:t>Su Verimliliği </a:t>
            </a:r>
            <a:r>
              <a:rPr lang="tr-TR" b="1" i="1" dirty="0" err="1">
                <a:solidFill>
                  <a:srgbClr val="C00000"/>
                </a:solidFill>
              </a:rPr>
              <a:t>Seferberliği’nin</a:t>
            </a:r>
            <a:r>
              <a:rPr lang="tr-TR" b="1" i="1" dirty="0">
                <a:solidFill>
                  <a:srgbClr val="C00000"/>
                </a:solidFill>
              </a:rPr>
              <a:t> logosunun </a:t>
            </a:r>
            <a:r>
              <a:rPr lang="tr-TR" b="1" dirty="0"/>
              <a:t>yer alması, toplumsal farkındalığı artırmak için sosyal medya paylaşımlarında </a:t>
            </a:r>
            <a:r>
              <a:rPr lang="tr-TR" b="1" i="1" dirty="0">
                <a:solidFill>
                  <a:srgbClr val="C00000"/>
                </a:solidFill>
              </a:rPr>
              <a:t>"#</a:t>
            </a:r>
            <a:r>
              <a:rPr lang="tr-TR" b="1" i="1" dirty="0" err="1">
                <a:solidFill>
                  <a:srgbClr val="C00000"/>
                </a:solidFill>
              </a:rPr>
              <a:t>SuVerimliliği</a:t>
            </a:r>
            <a:r>
              <a:rPr lang="tr-TR" b="1" i="1" dirty="0">
                <a:solidFill>
                  <a:srgbClr val="C00000"/>
                </a:solidFill>
              </a:rPr>
              <a:t>" </a:t>
            </a:r>
            <a:r>
              <a:rPr lang="tr-TR" b="1" dirty="0"/>
              <a:t>etiketinin (</a:t>
            </a:r>
            <a:r>
              <a:rPr lang="tr-TR" b="1" dirty="0" err="1"/>
              <a:t>hashtag</a:t>
            </a:r>
            <a:r>
              <a:rPr lang="tr-TR" b="1" dirty="0"/>
              <a:t>) kullanılması</a:t>
            </a:r>
            <a:endParaRPr lang="tr-TR" b="1" dirty="0"/>
          </a:p>
        </p:txBody>
      </p:sp>
      <p:sp>
        <p:nvSpPr>
          <p:cNvPr id="17" name="Dikdörtgen 16"/>
          <p:cNvSpPr/>
          <p:nvPr/>
        </p:nvSpPr>
        <p:spPr>
          <a:xfrm>
            <a:off x="1420208" y="1416163"/>
            <a:ext cx="9742203" cy="923330"/>
          </a:xfrm>
          <a:prstGeom prst="rect">
            <a:avLst/>
          </a:prstGeom>
        </p:spPr>
        <p:txBody>
          <a:bodyPr wrap="square">
            <a:spAutoFit/>
          </a:bodyPr>
          <a:lstStyle/>
          <a:p>
            <a:pPr lvl="0" algn="ctr"/>
            <a:r>
              <a:rPr lang="tr-TR" dirty="0"/>
              <a:t>Amaç: </a:t>
            </a:r>
            <a:r>
              <a:rPr lang="tr-TR" b="1" dirty="0">
                <a:solidFill>
                  <a:srgbClr val="134CB0"/>
                </a:solidFill>
              </a:rPr>
              <a:t>Su Verimliliği Seferberliği </a:t>
            </a:r>
            <a:r>
              <a:rPr lang="tr-TR" dirty="0"/>
              <a:t>kapsamında eğitim alanında yürütülmesi planlanan çalışmalara yönelik Millî Eğitim Bakanlığı ile Tarım ve Orman Bakanlığı arasında yapılacak iş birliğinin çerçevesinin </a:t>
            </a:r>
            <a:r>
              <a:rPr lang="tr-TR" dirty="0" smtClean="0"/>
              <a:t>belirlenmesi</a:t>
            </a:r>
            <a:endParaRPr lang="tr-TR" dirty="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774964" y="1351185"/>
            <a:ext cx="4038221" cy="390684"/>
          </a:xfrm>
          <a:prstGeom prst="rect">
            <a:avLst/>
          </a:prstGeom>
        </p:spPr>
        <p:txBody>
          <a:bodyPr wrap="none">
            <a:spAutoFit/>
          </a:bodyPr>
          <a:lstStyle/>
          <a:p>
            <a:pPr algn="just">
              <a:lnSpc>
                <a:spcPct val="115000"/>
              </a:lnSpc>
              <a:spcAft>
                <a:spcPts val="0"/>
              </a:spcAft>
            </a:pPr>
            <a:r>
              <a:rPr lang="tr-TR"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Calibri" panose="020F0502020204030204" pitchFamily="34" charset="0"/>
                <a:cs typeface="Times New Roman" panose="02020603050405020304" pitchFamily="18" charset="0"/>
              </a:rPr>
              <a:t>TARAFLARIN YÜKÜMLÜLÜKLERİ</a:t>
            </a:r>
            <a:endParaRPr lang="tr-TR" sz="16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Dikdörtgen 7"/>
          <p:cNvSpPr/>
          <p:nvPr/>
        </p:nvSpPr>
        <p:spPr>
          <a:xfrm>
            <a:off x="830217" y="1802979"/>
            <a:ext cx="10807614" cy="2492990"/>
          </a:xfrm>
          <a:prstGeom prst="rect">
            <a:avLst/>
          </a:prstGeom>
          <a:solidFill>
            <a:srgbClr val="C7E1F9"/>
          </a:solidFill>
        </p:spPr>
        <p:txBody>
          <a:bodyPr wrap="square">
            <a:spAutoFit/>
          </a:bodyPr>
          <a:lstStyle/>
          <a:p>
            <a:pPr marL="342900" indent="-342900" algn="just">
              <a:spcBef>
                <a:spcPts val="600"/>
              </a:spcBef>
              <a:spcAft>
                <a:spcPts val="600"/>
              </a:spcAft>
              <a:buClr>
                <a:srgbClr val="FFC000"/>
              </a:buClr>
              <a:buBlip>
                <a:blip r:embed="rId1"/>
              </a:buBlip>
            </a:pPr>
            <a:r>
              <a:rPr lang="tr-TR" b="1" dirty="0"/>
              <a:t>Öğrenciler arasında suyun önemi, </a:t>
            </a:r>
            <a:r>
              <a:rPr lang="tr-TR" b="1" i="1" dirty="0">
                <a:solidFill>
                  <a:srgbClr val="C00000"/>
                </a:solidFill>
              </a:rPr>
              <a:t>iklim değişikliği etkileri ve suyun verimli kullanımı </a:t>
            </a:r>
            <a:r>
              <a:rPr lang="tr-TR" b="1" dirty="0"/>
              <a:t>temalı duvar gazetesi, slogan, afiş, resim, şiir, hikâye, kompozisyon, fotoğraf, kısa film vb. etkinlik ve yarışmaların tarafların iş birliği ile düzenlenmesi</a:t>
            </a:r>
            <a:endParaRPr lang="tr-TR" b="1" dirty="0"/>
          </a:p>
          <a:p>
            <a:pPr marL="342900" indent="-342900" algn="just">
              <a:spcBef>
                <a:spcPts val="600"/>
              </a:spcBef>
              <a:spcAft>
                <a:spcPts val="600"/>
              </a:spcAft>
              <a:buClr>
                <a:srgbClr val="FFC000"/>
              </a:buClr>
              <a:buBlip>
                <a:blip r:embed="rId1"/>
              </a:buBlip>
            </a:pPr>
            <a:r>
              <a:rPr lang="tr-TR" b="1" i="1" dirty="0">
                <a:solidFill>
                  <a:srgbClr val="C00000"/>
                </a:solidFill>
              </a:rPr>
              <a:t>https://www.suverimliligi.gov.tr/kurumsal-kimlik/ </a:t>
            </a:r>
            <a:r>
              <a:rPr lang="tr-TR" b="1" dirty="0"/>
              <a:t>adresinde yer alan bilgilendirici afişlere, aynı adreste yer alan afiş asma koşullarına uygun şekilde Millî Eğitim Bakanlığı’na bağlı birimler ve okullarda yer verilmesi</a:t>
            </a:r>
            <a:endParaRPr lang="tr-TR" b="1" dirty="0"/>
          </a:p>
          <a:p>
            <a:pPr marL="342900" indent="-342900" algn="just">
              <a:spcBef>
                <a:spcPts val="600"/>
              </a:spcBef>
              <a:spcAft>
                <a:spcPts val="600"/>
              </a:spcAft>
              <a:buClr>
                <a:srgbClr val="FFC000"/>
              </a:buClr>
              <a:buBlip>
                <a:blip r:embed="rId1"/>
              </a:buBlip>
            </a:pPr>
            <a:r>
              <a:rPr lang="tr-TR" b="1" dirty="0"/>
              <a:t>Tarafların mutabakatı ile </a:t>
            </a:r>
            <a:r>
              <a:rPr lang="tr-TR" b="1" i="1" dirty="0">
                <a:solidFill>
                  <a:srgbClr val="C00000"/>
                </a:solidFill>
              </a:rPr>
              <a:t>yıllık çalışma planlarının</a:t>
            </a:r>
            <a:r>
              <a:rPr lang="tr-TR" b="1" dirty="0"/>
              <a:t> hazırlanması</a:t>
            </a:r>
            <a:endParaRPr lang="tr-TR" b="1" dirty="0"/>
          </a:p>
          <a:p>
            <a:pPr marL="342900" indent="-342900" algn="just">
              <a:spcBef>
                <a:spcPts val="600"/>
              </a:spcBef>
              <a:spcAft>
                <a:spcPts val="600"/>
              </a:spcAft>
              <a:buClr>
                <a:srgbClr val="FFC000"/>
              </a:buClr>
              <a:buBlip>
                <a:blip r:embed="rId1"/>
              </a:buBlip>
            </a:pPr>
            <a:endParaRPr lang="tr-TR" b="1" dirty="0"/>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54756">
            <a:off x="6690808" y="4707655"/>
            <a:ext cx="1881479" cy="1881479"/>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Dikdörtgen 9"/>
          <p:cNvSpPr/>
          <p:nvPr/>
        </p:nvSpPr>
        <p:spPr>
          <a:xfrm flipH="1">
            <a:off x="7316038" y="4884882"/>
            <a:ext cx="1452014" cy="861774"/>
          </a:xfrm>
          <a:prstGeom prst="rect">
            <a:avLst/>
          </a:prstGeom>
        </p:spPr>
        <p:txBody>
          <a:bodyPr wrap="square">
            <a:spAutoFit/>
          </a:bodyPr>
          <a:lstStyle/>
          <a:p>
            <a:pPr algn="ctr"/>
            <a:r>
              <a:rPr lang="tr-TR" sz="1600" dirty="0">
                <a:latin typeface="Algerian" panose="04020705040A02060702" pitchFamily="82" charset="0"/>
              </a:rPr>
              <a:t>Protokol Süresi</a:t>
            </a:r>
            <a:endParaRPr lang="tr-TR" sz="1600" dirty="0">
              <a:latin typeface="Algerian" panose="04020705040A02060702" pitchFamily="82" charset="0"/>
            </a:endParaRPr>
          </a:p>
          <a:p>
            <a:pPr algn="ctr"/>
            <a:r>
              <a:rPr lang="tr-TR" sz="1600" dirty="0">
                <a:latin typeface="Algerian" panose="04020705040A02060702" pitchFamily="82" charset="0"/>
              </a:rPr>
              <a:t>5 yıl</a:t>
            </a:r>
            <a:endParaRPr lang="tr-TR" sz="1600" dirty="0">
              <a:latin typeface="Algerian" panose="04020705040A02060702" pitchFamily="82" charset="0"/>
            </a:endParaRPr>
          </a:p>
        </p:txBody>
      </p:sp>
      <p:sp>
        <p:nvSpPr>
          <p:cNvPr id="11" name="Dolu Çerçeve 10"/>
          <p:cNvSpPr/>
          <p:nvPr/>
        </p:nvSpPr>
        <p:spPr>
          <a:xfrm>
            <a:off x="830217" y="3899878"/>
            <a:ext cx="10807614" cy="692458"/>
          </a:xfrm>
          <a:prstGeom prst="bevel">
            <a:avLst/>
          </a:prstGeom>
        </p:spPr>
        <p:style>
          <a:lnRef idx="1">
            <a:schemeClr val="accent6"/>
          </a:lnRef>
          <a:fillRef idx="2">
            <a:schemeClr val="accent6"/>
          </a:fillRef>
          <a:effectRef idx="1">
            <a:schemeClr val="accent6"/>
          </a:effectRef>
          <a:fontRef idx="minor">
            <a:schemeClr val="dk1"/>
          </a:fontRef>
        </p:style>
        <p:txBody>
          <a:bodyPr rtlCol="0" anchor="ctr"/>
          <a:lstStyle/>
          <a:p>
            <a:pPr marL="342900" indent="-342900" algn="just">
              <a:spcBef>
                <a:spcPts val="600"/>
              </a:spcBef>
              <a:spcAft>
                <a:spcPts val="600"/>
              </a:spcAft>
              <a:buClr>
                <a:srgbClr val="FFC000"/>
              </a:buClr>
              <a:buBlip>
                <a:blip r:embed="rId1"/>
              </a:buBlip>
            </a:pPr>
            <a:r>
              <a:rPr lang="tr-TR" b="1" dirty="0"/>
              <a:t>Diyarbakır’da başlatılan </a:t>
            </a:r>
            <a:r>
              <a:rPr lang="tr-TR" b="1" i="1" dirty="0">
                <a:solidFill>
                  <a:srgbClr val="C00000"/>
                </a:solidFill>
              </a:rPr>
              <a:t>“Su Gönüllüsü Gençler Sahada” </a:t>
            </a:r>
            <a:r>
              <a:rPr lang="tr-TR" b="1" dirty="0"/>
              <a:t>projesinin </a:t>
            </a:r>
            <a:r>
              <a:rPr lang="tr-TR" b="1" i="1" dirty="0">
                <a:solidFill>
                  <a:srgbClr val="C00000"/>
                </a:solidFill>
              </a:rPr>
              <a:t>ülke geneline yaygınlaştırılması </a:t>
            </a:r>
            <a:r>
              <a:rPr lang="tr-TR" b="1" dirty="0"/>
              <a:t>için tarafların iş birliği ile metodoloji oluşturulması</a:t>
            </a:r>
            <a:endParaRPr lang="tr-TR" b="1" dirty="0"/>
          </a:p>
        </p:txBody>
      </p:sp>
      <p:sp>
        <p:nvSpPr>
          <p:cNvPr id="9" name="Dikdörtgen 8"/>
          <p:cNvSpPr/>
          <p:nvPr/>
        </p:nvSpPr>
        <p:spPr>
          <a:xfrm>
            <a:off x="1967403" y="413775"/>
            <a:ext cx="8257197" cy="584775"/>
          </a:xfrm>
          <a:prstGeom prst="rect">
            <a:avLst/>
          </a:prstGeom>
        </p:spPr>
        <p:txBody>
          <a:bodyPr wrap="square" lIns="91440" tIns="45720" rIns="91440" bIns="45720" anchor="t">
            <a:spAutoFit/>
          </a:bodyPr>
          <a:lstStyle/>
          <a:p>
            <a:pPr algn="ctr" defTabSz="914400">
              <a:defRPr/>
            </a:pPr>
            <a:r>
              <a:rPr lang="tr-TR" altLang="tr-TR" sz="3200" b="1" dirty="0">
                <a:solidFill>
                  <a:schemeClr val="bg1"/>
                </a:solidFill>
              </a:rPr>
              <a:t>İŞ BİRLİĞİ PROTOKOLÜ</a:t>
            </a:r>
            <a:endParaRPr lang="tr-TR" altLang="tr-TR"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1967403" y="413775"/>
            <a:ext cx="8257197" cy="584775"/>
          </a:xfrm>
          <a:prstGeom prst="rect">
            <a:avLst/>
          </a:prstGeom>
        </p:spPr>
        <p:txBody>
          <a:bodyPr wrap="square" lIns="91440" tIns="45720" rIns="91440" bIns="45720" anchor="t">
            <a:spAutoFit/>
          </a:bodyPr>
          <a:lstStyle/>
          <a:p>
            <a:pPr algn="ctr" defTabSz="914400">
              <a:defRPr/>
            </a:pPr>
            <a:r>
              <a:rPr lang="tr-TR" altLang="tr-TR" sz="3200" b="1" dirty="0">
                <a:solidFill>
                  <a:schemeClr val="bg1"/>
                </a:solidFill>
              </a:rPr>
              <a:t>YOL HARİTASI</a:t>
            </a:r>
            <a:endParaRPr lang="tr-TR" altLang="tr-TR" sz="3200" b="1" dirty="0">
              <a:solidFill>
                <a:schemeClr val="bg1"/>
              </a:solidFill>
            </a:endParaRPr>
          </a:p>
        </p:txBody>
      </p:sp>
      <p:sp>
        <p:nvSpPr>
          <p:cNvPr id="3" name="Dikdörtgen 2"/>
          <p:cNvSpPr/>
          <p:nvPr/>
        </p:nvSpPr>
        <p:spPr>
          <a:xfrm>
            <a:off x="1079269" y="1531655"/>
            <a:ext cx="10033461" cy="1200329"/>
          </a:xfrm>
          <a:prstGeom prst="rect">
            <a:avLst/>
          </a:prstGeom>
        </p:spPr>
        <p:txBody>
          <a:bodyPr wrap="square">
            <a:spAutoFit/>
          </a:bodyPr>
          <a:lstStyle/>
          <a:p>
            <a:pPr lvl="0" algn="just"/>
            <a:r>
              <a:rPr lang="tr-TR" i="1" u="sng" dirty="0"/>
              <a:t>Tarım ve Orman Bakanlığı ile Milli Eğitim Bakanlığı </a:t>
            </a:r>
            <a:r>
              <a:rPr lang="tr-TR" dirty="0"/>
              <a:t>arasında imzalanan İş Birliği Protokolü kapsamında, yıllık çalışma programının oluşturulmasına yönelik hazırlıklar başlatılmıştır.</a:t>
            </a:r>
            <a:endParaRPr lang="tr-TR" dirty="0">
              <a:ea typeface="Calibri" panose="020F0502020204030204" pitchFamily="34" charset="0"/>
            </a:endParaRPr>
          </a:p>
          <a:p>
            <a:pPr lvl="0" algn="just"/>
            <a:endParaRPr lang="tr-TR" dirty="0">
              <a:ea typeface="Calibri" panose="020F0502020204030204" pitchFamily="34" charset="0"/>
            </a:endParaRPr>
          </a:p>
          <a:p>
            <a:pPr lvl="0" algn="just"/>
            <a:endParaRPr lang="tr-TR" dirty="0">
              <a:ea typeface="Calibri" panose="020F0502020204030204" pitchFamily="34" charset="0"/>
            </a:endParaRPr>
          </a:p>
        </p:txBody>
      </p:sp>
      <p:graphicFrame>
        <p:nvGraphicFramePr>
          <p:cNvPr id="4" name="Diyagram 3"/>
          <p:cNvGraphicFramePr/>
          <p:nvPr/>
        </p:nvGraphicFramePr>
        <p:xfrm>
          <a:off x="2793075" y="2794140"/>
          <a:ext cx="8986058" cy="338158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2" name="Resi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77" y="3466686"/>
            <a:ext cx="2771198" cy="2771198"/>
          </a:xfrm>
          <a:prstGeom prst="rect">
            <a:avLst/>
          </a:prstGeom>
        </p:spPr>
      </p:pic>
      <p:pic>
        <p:nvPicPr>
          <p:cNvPr id="5" name="Resim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9026" y="5198456"/>
            <a:ext cx="1039428" cy="1039428"/>
          </a:xfrm>
          <a:prstGeom prst="rect">
            <a:avLst/>
          </a:prstGeom>
        </p:spPr>
      </p:pic>
      <p:pic>
        <p:nvPicPr>
          <p:cNvPr id="7" name="Resim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8226" y="5198456"/>
            <a:ext cx="1039428" cy="1039428"/>
          </a:xfrm>
          <a:prstGeom prst="rect">
            <a:avLst/>
          </a:prstGeom>
        </p:spPr>
      </p:pic>
      <p:pic>
        <p:nvPicPr>
          <p:cNvPr id="8" name="Resim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3626" y="5167378"/>
            <a:ext cx="1039428" cy="1039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1"/>
          <a:stretch>
            <a:fillRect/>
          </a:stretch>
        </p:blipFill>
        <p:spPr>
          <a:xfrm>
            <a:off x="7189" y="1293771"/>
            <a:ext cx="6088811" cy="3259248"/>
          </a:xfrm>
          <a:prstGeom prst="rect">
            <a:avLst/>
          </a:prstGeom>
        </p:spPr>
      </p:pic>
      <p:sp>
        <p:nvSpPr>
          <p:cNvPr id="15" name="Dikdörtgen 14"/>
          <p:cNvSpPr/>
          <p:nvPr/>
        </p:nvSpPr>
        <p:spPr>
          <a:xfrm>
            <a:off x="1985159" y="216553"/>
            <a:ext cx="8257197" cy="1077218"/>
          </a:xfrm>
          <a:prstGeom prst="rect">
            <a:avLst/>
          </a:prstGeom>
        </p:spPr>
        <p:txBody>
          <a:bodyPr wrap="square" lIns="91440" tIns="45720" rIns="91440" bIns="45720" anchor="t">
            <a:spAutoFit/>
          </a:bodyPr>
          <a:lstStyle/>
          <a:p>
            <a:pPr algn="ctr" defTabSz="914400">
              <a:defRPr/>
            </a:pPr>
            <a:r>
              <a:rPr lang="tr-TR" altLang="tr-TR" sz="3200" b="1" dirty="0">
                <a:solidFill>
                  <a:schemeClr val="bg1"/>
                </a:solidFill>
              </a:rPr>
              <a:t>SU VERİMLİLİĞİ EĞİTİM </a:t>
            </a:r>
            <a:endParaRPr lang="tr-TR" altLang="tr-TR" sz="3200" b="1" dirty="0">
              <a:solidFill>
                <a:schemeClr val="bg1"/>
              </a:solidFill>
            </a:endParaRPr>
          </a:p>
          <a:p>
            <a:pPr algn="ctr" defTabSz="914400">
              <a:defRPr/>
            </a:pPr>
            <a:r>
              <a:rPr lang="tr-TR" altLang="tr-TR" sz="3200" b="1" dirty="0">
                <a:solidFill>
                  <a:schemeClr val="bg1"/>
                </a:solidFill>
              </a:rPr>
              <a:t>SETLERİ</a:t>
            </a:r>
            <a:endParaRPr lang="tr-TR" altLang="tr-TR" sz="3200" b="1" dirty="0">
              <a:solidFill>
                <a:schemeClr val="bg1"/>
              </a:solidFill>
            </a:endParaRPr>
          </a:p>
        </p:txBody>
      </p:sp>
      <p:pic>
        <p:nvPicPr>
          <p:cNvPr id="16" name="Resim 15"/>
          <p:cNvPicPr>
            <a:picLocks noChangeAspect="1"/>
          </p:cNvPicPr>
          <p:nvPr/>
        </p:nvPicPr>
        <p:blipFill>
          <a:blip r:embed="rId2"/>
          <a:stretch>
            <a:fillRect/>
          </a:stretch>
        </p:blipFill>
        <p:spPr>
          <a:xfrm>
            <a:off x="6088811" y="2667541"/>
            <a:ext cx="6022308" cy="3171944"/>
          </a:xfrm>
          <a:prstGeom prst="rect">
            <a:avLst/>
          </a:prstGeom>
        </p:spPr>
      </p:pic>
      <p:sp>
        <p:nvSpPr>
          <p:cNvPr id="17" name="Metin kutusu 16"/>
          <p:cNvSpPr txBox="1"/>
          <p:nvPr/>
        </p:nvSpPr>
        <p:spPr>
          <a:xfrm>
            <a:off x="300274" y="5379563"/>
            <a:ext cx="5495453" cy="369332"/>
          </a:xfrm>
          <a:prstGeom prst="rect">
            <a:avLst/>
          </a:prstGeom>
          <a:noFill/>
        </p:spPr>
        <p:txBody>
          <a:bodyPr wrap="square" rtlCol="0">
            <a:spAutoFit/>
          </a:bodyPr>
          <a:lstStyle/>
          <a:p>
            <a:r>
              <a:rPr lang="tr-TR" b="1" dirty="0">
                <a:highlight>
                  <a:srgbClr val="00FF00"/>
                </a:highlight>
              </a:rPr>
              <a:t>https://www.suverimliligi.gov.tr/egitim-dokumanlari/</a:t>
            </a:r>
            <a:endParaRPr lang="tr-TR" b="1" dirty="0">
              <a:highlight>
                <a:srgbClr val="00FF00"/>
              </a:highligh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1"/>
          <a:stretch>
            <a:fillRect/>
          </a:stretch>
        </p:blipFill>
        <p:spPr>
          <a:xfrm>
            <a:off x="5581240" y="1327638"/>
            <a:ext cx="2610214" cy="2309574"/>
          </a:xfrm>
          <a:prstGeom prst="rect">
            <a:avLst/>
          </a:prstGeom>
        </p:spPr>
      </p:pic>
      <p:pic>
        <p:nvPicPr>
          <p:cNvPr id="7" name="Resim 6"/>
          <p:cNvPicPr>
            <a:picLocks noChangeAspect="1"/>
          </p:cNvPicPr>
          <p:nvPr/>
        </p:nvPicPr>
        <p:blipFill>
          <a:blip r:embed="rId2"/>
          <a:stretch>
            <a:fillRect/>
          </a:stretch>
        </p:blipFill>
        <p:spPr>
          <a:xfrm>
            <a:off x="5834304" y="3732041"/>
            <a:ext cx="2076740" cy="2400635"/>
          </a:xfrm>
          <a:prstGeom prst="rect">
            <a:avLst/>
          </a:prstGeom>
        </p:spPr>
      </p:pic>
      <p:pic>
        <p:nvPicPr>
          <p:cNvPr id="10" name="Resim 9"/>
          <p:cNvPicPr>
            <a:picLocks noChangeAspect="1"/>
          </p:cNvPicPr>
          <p:nvPr/>
        </p:nvPicPr>
        <p:blipFill>
          <a:blip r:embed="rId3"/>
          <a:stretch>
            <a:fillRect/>
          </a:stretch>
        </p:blipFill>
        <p:spPr>
          <a:xfrm>
            <a:off x="8872867" y="2600593"/>
            <a:ext cx="2553056" cy="2400636"/>
          </a:xfrm>
          <a:prstGeom prst="rect">
            <a:avLst/>
          </a:prstGeom>
        </p:spPr>
      </p:pic>
      <p:sp>
        <p:nvSpPr>
          <p:cNvPr id="11" name="Oval 10"/>
          <p:cNvSpPr/>
          <p:nvPr/>
        </p:nvSpPr>
        <p:spPr>
          <a:xfrm>
            <a:off x="485667" y="1636541"/>
            <a:ext cx="4206240" cy="4191000"/>
          </a:xfrm>
          <a:prstGeom prst="ellipse">
            <a:avLst/>
          </a:prstGeom>
          <a:solidFill>
            <a:schemeClr val="accent6">
              <a:lumMod val="60000"/>
              <a:lumOff val="40000"/>
              <a:alpha val="40000"/>
            </a:scheme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p>
        </p:txBody>
      </p:sp>
      <p:sp>
        <p:nvSpPr>
          <p:cNvPr id="12" name="Metin kutusu 11"/>
          <p:cNvSpPr txBox="1"/>
          <p:nvPr/>
        </p:nvSpPr>
        <p:spPr>
          <a:xfrm>
            <a:off x="329988" y="3893233"/>
            <a:ext cx="4542493" cy="1107996"/>
          </a:xfrm>
          <a:prstGeom prst="rect">
            <a:avLst/>
          </a:prstGeom>
          <a:noFill/>
        </p:spPr>
        <p:txBody>
          <a:bodyPr wrap="square" rtlCol="0">
            <a:spAutoFit/>
          </a:bodyPr>
          <a:lstStyle/>
          <a:p>
            <a:pPr algn="ctr"/>
            <a:r>
              <a:rPr lang="tr-TR" sz="3300" b="1" dirty="0">
                <a:solidFill>
                  <a:srgbClr val="203864"/>
                </a:solidFill>
                <a:latin typeface="Arial Black" panose="020B0A04020102020204" pitchFamily="34" charset="0"/>
                <a:cs typeface="Times New Roman" panose="02020603050405020304" pitchFamily="18" charset="0"/>
              </a:rPr>
              <a:t>Su Verimliliği Eğitim Setleri</a:t>
            </a:r>
            <a:endParaRPr lang="tr-TR" sz="3300" b="1" dirty="0">
              <a:solidFill>
                <a:srgbClr val="203864"/>
              </a:solidFill>
              <a:latin typeface="Arial Black" panose="020B0A04020102020204" pitchFamily="34" charset="0"/>
              <a:cs typeface="Times New Roman" panose="02020603050405020304" pitchFamily="18" charset="0"/>
            </a:endParaRPr>
          </a:p>
        </p:txBody>
      </p:sp>
      <p:pic>
        <p:nvPicPr>
          <p:cNvPr id="13" name="Grafik 2" descr="Sını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158" y="2177394"/>
            <a:ext cx="1893277" cy="1893277"/>
          </a:xfrm>
          <a:prstGeom prst="rect">
            <a:avLst/>
          </a:prstGeom>
        </p:spPr>
      </p:pic>
      <p:pic>
        <p:nvPicPr>
          <p:cNvPr id="14" name="Grafik 6" descr="Gazet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02248">
            <a:off x="2755482" y="2277668"/>
            <a:ext cx="1515291" cy="1515291"/>
          </a:xfrm>
          <a:prstGeom prst="rect">
            <a:avLst/>
          </a:prstGeom>
        </p:spPr>
      </p:pic>
      <p:sp>
        <p:nvSpPr>
          <p:cNvPr id="9" name="Dikdörtgen 8"/>
          <p:cNvSpPr/>
          <p:nvPr/>
        </p:nvSpPr>
        <p:spPr>
          <a:xfrm>
            <a:off x="1985159" y="216553"/>
            <a:ext cx="8257197" cy="1077218"/>
          </a:xfrm>
          <a:prstGeom prst="rect">
            <a:avLst/>
          </a:prstGeom>
        </p:spPr>
        <p:txBody>
          <a:bodyPr wrap="square" lIns="91440" tIns="45720" rIns="91440" bIns="45720" anchor="t">
            <a:spAutoFit/>
          </a:bodyPr>
          <a:lstStyle/>
          <a:p>
            <a:pPr algn="ctr" defTabSz="914400">
              <a:defRPr/>
            </a:pPr>
            <a:r>
              <a:rPr lang="tr-TR" altLang="tr-TR" sz="3200" b="1" dirty="0">
                <a:solidFill>
                  <a:schemeClr val="bg1"/>
                </a:solidFill>
              </a:rPr>
              <a:t>SU VERİMLİLİĞİ EĞİTİM </a:t>
            </a:r>
            <a:endParaRPr lang="tr-TR" altLang="tr-TR" sz="3200" b="1" dirty="0">
              <a:solidFill>
                <a:schemeClr val="bg1"/>
              </a:solidFill>
            </a:endParaRPr>
          </a:p>
          <a:p>
            <a:pPr algn="ctr" defTabSz="914400">
              <a:defRPr/>
            </a:pPr>
            <a:r>
              <a:rPr lang="tr-TR" altLang="tr-TR" sz="3200" b="1" dirty="0">
                <a:solidFill>
                  <a:schemeClr val="bg1"/>
                </a:solidFill>
              </a:rPr>
              <a:t>SETLERİ</a:t>
            </a:r>
            <a:endParaRPr lang="tr-TR" altLang="tr-TR" sz="3200"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2231985" y="1271588"/>
            <a:ext cx="7932188" cy="461665"/>
          </a:xfrm>
          <a:prstGeom prst="rect">
            <a:avLst/>
          </a:prstGeom>
          <a:noFill/>
        </p:spPr>
        <p:txBody>
          <a:bodyPr wrap="square" rtlCol="0">
            <a:spAutoFit/>
          </a:bodyPr>
          <a:lstStyle/>
          <a:p>
            <a:pPr algn="ctr"/>
            <a:r>
              <a:rPr lang="tr-TR" sz="2400" b="1" dirty="0">
                <a:solidFill>
                  <a:srgbClr val="ED13CE"/>
                </a:solidFill>
                <a:latin typeface="Arial Black" panose="020B0A04020102020204" pitchFamily="34" charset="0"/>
                <a:cs typeface="Times New Roman" panose="02020603050405020304" pitchFamily="18" charset="0"/>
                <a:hlinkClick r:id="rId1"/>
              </a:rPr>
              <a:t>OKUL ÖNCESİ EĞİTİM SETİ</a:t>
            </a:r>
            <a:endParaRPr lang="tr-TR" sz="2400" b="1" dirty="0">
              <a:solidFill>
                <a:srgbClr val="ED13CE"/>
              </a:solidFill>
              <a:latin typeface="Arial Black" panose="020B0A04020102020204" pitchFamily="34" charset="0"/>
              <a:cs typeface="Times New Roman" panose="02020603050405020304" pitchFamily="18" charset="0"/>
            </a:endParaRPr>
          </a:p>
        </p:txBody>
      </p:sp>
      <p:pic>
        <p:nvPicPr>
          <p:cNvPr id="5" name="Resim 4"/>
          <p:cNvPicPr>
            <a:picLocks noChangeAspect="1"/>
          </p:cNvPicPr>
          <p:nvPr/>
        </p:nvPicPr>
        <p:blipFill>
          <a:blip r:embed="rId2"/>
          <a:stretch>
            <a:fillRect/>
          </a:stretch>
        </p:blipFill>
        <p:spPr>
          <a:xfrm>
            <a:off x="6599975" y="1941884"/>
            <a:ext cx="2822101" cy="1704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Resim 7"/>
          <p:cNvPicPr>
            <a:picLocks noChangeAspect="1"/>
          </p:cNvPicPr>
          <p:nvPr/>
        </p:nvPicPr>
        <p:blipFill>
          <a:blip r:embed="rId3"/>
          <a:stretch>
            <a:fillRect/>
          </a:stretch>
        </p:blipFill>
        <p:spPr>
          <a:xfrm>
            <a:off x="3198635" y="1930767"/>
            <a:ext cx="2948164" cy="17099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Resim 8"/>
          <p:cNvPicPr>
            <a:picLocks noChangeAspect="1"/>
          </p:cNvPicPr>
          <p:nvPr/>
        </p:nvPicPr>
        <p:blipFill>
          <a:blip r:embed="rId4"/>
          <a:stretch>
            <a:fillRect/>
          </a:stretch>
        </p:blipFill>
        <p:spPr>
          <a:xfrm>
            <a:off x="378649" y="1374373"/>
            <a:ext cx="1853336" cy="277463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 name="Resim 9"/>
          <p:cNvPicPr>
            <a:picLocks noChangeAspect="1"/>
          </p:cNvPicPr>
          <p:nvPr/>
        </p:nvPicPr>
        <p:blipFill>
          <a:blip r:embed="rId5"/>
          <a:stretch>
            <a:fillRect/>
          </a:stretch>
        </p:blipFill>
        <p:spPr>
          <a:xfrm>
            <a:off x="9875252" y="1374373"/>
            <a:ext cx="1938099" cy="258102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1" name="Resim 10"/>
          <p:cNvPicPr>
            <a:picLocks noChangeAspect="1"/>
          </p:cNvPicPr>
          <p:nvPr/>
        </p:nvPicPr>
        <p:blipFill>
          <a:blip r:embed="rId6"/>
          <a:stretch>
            <a:fillRect/>
          </a:stretch>
        </p:blipFill>
        <p:spPr>
          <a:xfrm>
            <a:off x="1945015" y="3927133"/>
            <a:ext cx="1715968" cy="236848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Resim 6"/>
          <p:cNvPicPr>
            <a:picLocks noChangeAspect="1"/>
          </p:cNvPicPr>
          <p:nvPr/>
        </p:nvPicPr>
        <p:blipFill>
          <a:blip r:embed="rId7"/>
          <a:stretch>
            <a:fillRect/>
          </a:stretch>
        </p:blipFill>
        <p:spPr>
          <a:xfrm>
            <a:off x="8531019" y="3855329"/>
            <a:ext cx="1715968" cy="244029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2" name="Resim 11"/>
          <p:cNvPicPr>
            <a:picLocks noChangeAspect="1"/>
          </p:cNvPicPr>
          <p:nvPr/>
        </p:nvPicPr>
        <p:blipFill>
          <a:blip r:embed="rId8"/>
          <a:stretch>
            <a:fillRect/>
          </a:stretch>
        </p:blipFill>
        <p:spPr>
          <a:xfrm>
            <a:off x="4744079" y="3927133"/>
            <a:ext cx="3204168" cy="236848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3" name="Dikdörtgen 12"/>
          <p:cNvSpPr/>
          <p:nvPr/>
        </p:nvSpPr>
        <p:spPr>
          <a:xfrm>
            <a:off x="1985159" y="216553"/>
            <a:ext cx="8257197" cy="1077218"/>
          </a:xfrm>
          <a:prstGeom prst="rect">
            <a:avLst/>
          </a:prstGeom>
        </p:spPr>
        <p:txBody>
          <a:bodyPr wrap="square" lIns="91440" tIns="45720" rIns="91440" bIns="45720" anchor="t">
            <a:spAutoFit/>
          </a:bodyPr>
          <a:lstStyle/>
          <a:p>
            <a:pPr algn="ctr" defTabSz="914400">
              <a:defRPr/>
            </a:pPr>
            <a:r>
              <a:rPr lang="tr-TR" altLang="tr-TR" sz="3200" b="1" dirty="0">
                <a:solidFill>
                  <a:schemeClr val="bg1"/>
                </a:solidFill>
              </a:rPr>
              <a:t>SU VERİMLİLİĞİ EĞİTİM </a:t>
            </a:r>
            <a:endParaRPr lang="tr-TR" altLang="tr-TR" sz="3200" b="1" dirty="0">
              <a:solidFill>
                <a:schemeClr val="bg1"/>
              </a:solidFill>
            </a:endParaRPr>
          </a:p>
          <a:p>
            <a:pPr algn="ctr" defTabSz="914400">
              <a:defRPr/>
            </a:pPr>
            <a:r>
              <a:rPr lang="tr-TR" altLang="tr-TR" sz="3200" b="1" dirty="0">
                <a:solidFill>
                  <a:schemeClr val="bg1"/>
                </a:solidFill>
              </a:rPr>
              <a:t>SETLERİ</a:t>
            </a:r>
            <a:endParaRPr lang="tr-TR" altLang="tr-TR" sz="32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2137094" y="1573512"/>
            <a:ext cx="7932188" cy="461665"/>
          </a:xfrm>
          <a:prstGeom prst="rect">
            <a:avLst/>
          </a:prstGeom>
          <a:noFill/>
        </p:spPr>
        <p:txBody>
          <a:bodyPr wrap="square" rtlCol="0">
            <a:spAutoFit/>
          </a:bodyPr>
          <a:lstStyle/>
          <a:p>
            <a:pPr algn="ctr"/>
            <a:r>
              <a:rPr lang="tr-TR" sz="2400" b="1" dirty="0">
                <a:solidFill>
                  <a:srgbClr val="00B0F0"/>
                </a:solidFill>
                <a:latin typeface="Arial Black" panose="020B0A04020102020204" pitchFamily="34" charset="0"/>
                <a:cs typeface="Times New Roman" panose="02020603050405020304" pitchFamily="18" charset="0"/>
                <a:hlinkClick r:id="rId1"/>
              </a:rPr>
              <a:t>İLKOKUL EĞİTİM SETİ</a:t>
            </a:r>
            <a:endParaRPr lang="tr-TR" sz="2400" b="1" dirty="0">
              <a:solidFill>
                <a:srgbClr val="00B0F0"/>
              </a:solidFill>
              <a:latin typeface="Arial Black" panose="020B0A04020102020204" pitchFamily="34" charset="0"/>
              <a:cs typeface="Times New Roman" panose="02020603050405020304" pitchFamily="18" charset="0"/>
            </a:endParaRPr>
          </a:p>
        </p:txBody>
      </p:sp>
      <p:pic>
        <p:nvPicPr>
          <p:cNvPr id="9" name="Resim 8"/>
          <p:cNvPicPr>
            <a:picLocks noChangeAspect="1"/>
          </p:cNvPicPr>
          <p:nvPr/>
        </p:nvPicPr>
        <p:blipFill>
          <a:blip r:embed="rId2"/>
          <a:stretch>
            <a:fillRect/>
          </a:stretch>
        </p:blipFill>
        <p:spPr>
          <a:xfrm>
            <a:off x="0" y="2233661"/>
            <a:ext cx="8188980" cy="3384624"/>
          </a:xfrm>
          <a:prstGeom prst="rect">
            <a:avLst/>
          </a:prstGeom>
        </p:spPr>
      </p:pic>
      <p:pic>
        <p:nvPicPr>
          <p:cNvPr id="3" name="Resim 2"/>
          <p:cNvPicPr>
            <a:picLocks noChangeAspect="1"/>
          </p:cNvPicPr>
          <p:nvPr/>
        </p:nvPicPr>
        <p:blipFill>
          <a:blip r:embed="rId3"/>
          <a:stretch>
            <a:fillRect/>
          </a:stretch>
        </p:blipFill>
        <p:spPr>
          <a:xfrm>
            <a:off x="8287886" y="2761457"/>
            <a:ext cx="3775161" cy="2329031"/>
          </a:xfrm>
          <a:prstGeom prst="rect">
            <a:avLst/>
          </a:prstGeom>
        </p:spPr>
      </p:pic>
      <p:sp>
        <p:nvSpPr>
          <p:cNvPr id="5" name="Dikdörtgen 4"/>
          <p:cNvSpPr/>
          <p:nvPr/>
        </p:nvSpPr>
        <p:spPr>
          <a:xfrm>
            <a:off x="1985159" y="216553"/>
            <a:ext cx="8257197" cy="1077218"/>
          </a:xfrm>
          <a:prstGeom prst="rect">
            <a:avLst/>
          </a:prstGeom>
        </p:spPr>
        <p:txBody>
          <a:bodyPr wrap="square" lIns="91440" tIns="45720" rIns="91440" bIns="45720" anchor="t">
            <a:spAutoFit/>
          </a:bodyPr>
          <a:lstStyle/>
          <a:p>
            <a:pPr algn="ctr" defTabSz="914400">
              <a:defRPr/>
            </a:pPr>
            <a:r>
              <a:rPr lang="tr-TR" altLang="tr-TR" sz="3200" b="1" dirty="0">
                <a:solidFill>
                  <a:schemeClr val="bg1"/>
                </a:solidFill>
              </a:rPr>
              <a:t>SU VERİMLİLİĞİ EĞİTİM </a:t>
            </a:r>
            <a:endParaRPr lang="tr-TR" altLang="tr-TR" sz="3200" b="1" dirty="0">
              <a:solidFill>
                <a:schemeClr val="bg1"/>
              </a:solidFill>
            </a:endParaRPr>
          </a:p>
          <a:p>
            <a:pPr algn="ctr" defTabSz="914400">
              <a:defRPr/>
            </a:pPr>
            <a:r>
              <a:rPr lang="tr-TR" altLang="tr-TR" sz="3200" b="1" dirty="0">
                <a:solidFill>
                  <a:schemeClr val="bg1"/>
                </a:solidFill>
              </a:rPr>
              <a:t>SETLERİ</a:t>
            </a:r>
            <a:endParaRPr lang="tr-TR" altLang="tr-TR" sz="32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2129906" y="1293771"/>
            <a:ext cx="7932188" cy="461665"/>
          </a:xfrm>
          <a:prstGeom prst="rect">
            <a:avLst/>
          </a:prstGeom>
          <a:noFill/>
        </p:spPr>
        <p:txBody>
          <a:bodyPr wrap="square" rtlCol="0">
            <a:spAutoFit/>
          </a:bodyPr>
          <a:lstStyle/>
          <a:p>
            <a:pPr algn="ctr"/>
            <a:r>
              <a:rPr lang="tr-TR" sz="2400" b="1" dirty="0">
                <a:solidFill>
                  <a:srgbClr val="92D050"/>
                </a:solidFill>
                <a:latin typeface="Arial Black" panose="020B0A04020102020204" pitchFamily="34" charset="0"/>
                <a:cs typeface="Times New Roman" panose="02020603050405020304" pitchFamily="18" charset="0"/>
                <a:hlinkClick r:id="rId1"/>
              </a:rPr>
              <a:t>ORTAOKUL-LİSE EĞİTİM SETİ</a:t>
            </a:r>
            <a:endParaRPr lang="tr-TR" sz="2400" b="1" dirty="0">
              <a:solidFill>
                <a:srgbClr val="92D050"/>
              </a:solidFill>
              <a:latin typeface="Arial Black" panose="020B0A04020102020204" pitchFamily="34" charset="0"/>
              <a:cs typeface="Times New Roman" panose="02020603050405020304" pitchFamily="18" charset="0"/>
            </a:endParaRPr>
          </a:p>
        </p:txBody>
      </p:sp>
      <p:pic>
        <p:nvPicPr>
          <p:cNvPr id="2" name="Resim 1"/>
          <p:cNvPicPr>
            <a:picLocks noChangeAspect="1"/>
          </p:cNvPicPr>
          <p:nvPr/>
        </p:nvPicPr>
        <p:blipFill>
          <a:blip r:embed="rId2"/>
          <a:stretch>
            <a:fillRect/>
          </a:stretch>
        </p:blipFill>
        <p:spPr>
          <a:xfrm>
            <a:off x="457635" y="1773843"/>
            <a:ext cx="4091907" cy="239854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Resim 2"/>
          <p:cNvPicPr>
            <a:picLocks noChangeAspect="1"/>
          </p:cNvPicPr>
          <p:nvPr/>
        </p:nvPicPr>
        <p:blipFill>
          <a:blip r:embed="rId3"/>
          <a:stretch>
            <a:fillRect/>
          </a:stretch>
        </p:blipFill>
        <p:spPr>
          <a:xfrm>
            <a:off x="3827798" y="3549613"/>
            <a:ext cx="1962782" cy="277118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 name="Resim 3"/>
          <p:cNvPicPr>
            <a:picLocks noChangeAspect="1"/>
          </p:cNvPicPr>
          <p:nvPr/>
        </p:nvPicPr>
        <p:blipFill>
          <a:blip r:embed="rId4"/>
          <a:stretch>
            <a:fillRect/>
          </a:stretch>
        </p:blipFill>
        <p:spPr>
          <a:xfrm>
            <a:off x="6039109" y="2083862"/>
            <a:ext cx="1928004" cy="3901296"/>
          </a:xfrm>
          <a:prstGeom prst="rect">
            <a:avLst/>
          </a:prstGeom>
        </p:spPr>
      </p:pic>
      <p:pic>
        <p:nvPicPr>
          <p:cNvPr id="5" name="Resim 4"/>
          <p:cNvPicPr>
            <a:picLocks noChangeAspect="1"/>
          </p:cNvPicPr>
          <p:nvPr/>
        </p:nvPicPr>
        <p:blipFill>
          <a:blip r:embed="rId5"/>
          <a:stretch>
            <a:fillRect/>
          </a:stretch>
        </p:blipFill>
        <p:spPr>
          <a:xfrm>
            <a:off x="8215642" y="2083862"/>
            <a:ext cx="3707280" cy="3901296"/>
          </a:xfrm>
          <a:prstGeom prst="rect">
            <a:avLst/>
          </a:prstGeom>
        </p:spPr>
      </p:pic>
      <p:sp>
        <p:nvSpPr>
          <p:cNvPr id="7" name="Dikdörtgen 6"/>
          <p:cNvSpPr/>
          <p:nvPr/>
        </p:nvSpPr>
        <p:spPr>
          <a:xfrm>
            <a:off x="1985159" y="216553"/>
            <a:ext cx="8257197" cy="1077218"/>
          </a:xfrm>
          <a:prstGeom prst="rect">
            <a:avLst/>
          </a:prstGeom>
        </p:spPr>
        <p:txBody>
          <a:bodyPr wrap="square" lIns="91440" tIns="45720" rIns="91440" bIns="45720" anchor="t">
            <a:spAutoFit/>
          </a:bodyPr>
          <a:lstStyle/>
          <a:p>
            <a:pPr algn="ctr" defTabSz="914400">
              <a:defRPr/>
            </a:pPr>
            <a:r>
              <a:rPr lang="tr-TR" altLang="tr-TR" sz="3200" b="1" dirty="0">
                <a:solidFill>
                  <a:schemeClr val="bg1"/>
                </a:solidFill>
              </a:rPr>
              <a:t>SU VERİMLİLİĞİ EĞİTİM </a:t>
            </a:r>
            <a:endParaRPr lang="tr-TR" altLang="tr-TR" sz="3200" b="1" dirty="0">
              <a:solidFill>
                <a:schemeClr val="bg1"/>
              </a:solidFill>
            </a:endParaRPr>
          </a:p>
          <a:p>
            <a:pPr algn="ctr" defTabSz="914400">
              <a:defRPr/>
            </a:pPr>
            <a:r>
              <a:rPr lang="tr-TR" altLang="tr-TR" sz="3200" b="1" dirty="0">
                <a:solidFill>
                  <a:schemeClr val="bg1"/>
                </a:solidFill>
              </a:rPr>
              <a:t>SETLERİ</a:t>
            </a:r>
            <a:endParaRPr lang="tr-TR" altLang="tr-TR" sz="32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etin kutusu 16"/>
          <p:cNvSpPr txBox="1"/>
          <p:nvPr/>
        </p:nvSpPr>
        <p:spPr>
          <a:xfrm>
            <a:off x="3509010" y="472440"/>
            <a:ext cx="5359400" cy="645160"/>
          </a:xfrm>
          <a:prstGeom prst="rect">
            <a:avLst/>
          </a:prstGeom>
          <a:noFill/>
        </p:spPr>
        <p:txBody>
          <a:bodyPr wrap="square" rtlCol="0">
            <a:spAutoFit/>
          </a:bodyPr>
          <a:lstStyle/>
          <a:p>
            <a:pPr algn="ctr"/>
            <a:r>
              <a:rPr lang="tr-TR" sz="3600" b="1" dirty="0">
                <a:solidFill>
                  <a:schemeClr val="bg1"/>
                </a:solidFill>
              </a:rPr>
              <a:t>DÜNYA’NIN SU VARLIĞI</a:t>
            </a:r>
            <a:endParaRPr lang="tr-TR" sz="3600" b="1" dirty="0">
              <a:solidFill>
                <a:schemeClr val="bg1"/>
              </a:solidFill>
            </a:endParaRPr>
          </a:p>
        </p:txBody>
      </p:sp>
      <p:sp>
        <p:nvSpPr>
          <p:cNvPr id="19" name="TextBox 11"/>
          <p:cNvSpPr txBox="1"/>
          <p:nvPr/>
        </p:nvSpPr>
        <p:spPr>
          <a:xfrm>
            <a:off x="321015" y="5855407"/>
            <a:ext cx="4747572" cy="461665"/>
          </a:xfrm>
          <a:prstGeom prst="rect">
            <a:avLst/>
          </a:prstGeom>
          <a:noFill/>
        </p:spPr>
        <p:txBody>
          <a:bodyPr wrap="square" rtlCol="0">
            <a:spAutoFit/>
          </a:bodyPr>
          <a:lstStyle/>
          <a:p>
            <a:r>
              <a:rPr lang="tr-TR" sz="1200" b="1" i="0" dirty="0">
                <a:effectLst/>
              </a:rPr>
              <a:t>Kaynak:</a:t>
            </a:r>
            <a:r>
              <a:rPr lang="tr-TR" sz="1200" b="0" i="0" dirty="0">
                <a:effectLst/>
              </a:rPr>
              <a:t> </a:t>
            </a:r>
            <a:r>
              <a:rPr lang="tr-TR" sz="1200" b="0" i="1" dirty="0">
                <a:effectLst/>
              </a:rPr>
              <a:t>USGS. 2019. </a:t>
            </a:r>
            <a:r>
              <a:rPr lang="tr-TR" sz="1200" b="0" i="1" dirty="0" err="1">
                <a:effectLst/>
              </a:rPr>
              <a:t>Where</a:t>
            </a:r>
            <a:r>
              <a:rPr lang="tr-TR" sz="1200" b="0" i="1" dirty="0">
                <a:effectLst/>
              </a:rPr>
              <a:t> is </a:t>
            </a:r>
            <a:r>
              <a:rPr lang="tr-TR" sz="1200" b="0" i="1" dirty="0" err="1">
                <a:effectLst/>
              </a:rPr>
              <a:t>Earth’s</a:t>
            </a:r>
            <a:r>
              <a:rPr lang="tr-TR" sz="1200" b="0" i="1" dirty="0">
                <a:effectLst/>
              </a:rPr>
              <a:t> </a:t>
            </a:r>
            <a:r>
              <a:rPr lang="tr-TR" sz="1200" b="0" i="1" dirty="0" err="1">
                <a:effectLst/>
              </a:rPr>
              <a:t>Water</a:t>
            </a:r>
            <a:r>
              <a:rPr lang="tr-TR" sz="1200" b="0" i="1" dirty="0">
                <a:effectLst/>
              </a:rPr>
              <a:t>? </a:t>
            </a:r>
            <a:r>
              <a:rPr lang="en-US" sz="1200" i="1" dirty="0"/>
              <a:t>https://www.usgs.gov/media/images/distribution-water-and-above-earth</a:t>
            </a:r>
            <a:endParaRPr lang="en-US" sz="1200" i="1" dirty="0"/>
          </a:p>
        </p:txBody>
      </p:sp>
      <p:pic>
        <p:nvPicPr>
          <p:cNvPr id="20" name="!!tatlısu" descr="Su Verimliliği Seferberliği Sunum BASIN SON HALİ3.jpg"/>
          <p:cNvPicPr>
            <a:picLocks noChangeAspect="1"/>
          </p:cNvPicPr>
          <p:nvPr/>
        </p:nvPicPr>
        <p:blipFill rotWithShape="1">
          <a:blip r:embed="rId1">
            <a:extLst>
              <a:ext uri="{BEBA8EAE-BF5A-486C-A8C5-ECC9F3942E4B}">
                <a14:imgProps xmlns:a14="http://schemas.microsoft.com/office/drawing/2010/main">
                  <a14:imgLayer r:embed="rId2">
                    <a14:imgEffect>
                      <a14:backgroundRemoval t="37382" b="50569" l="37624" r="49254">
                        <a14:foregroundMark x1="43825" y1="48689" x2="45013" y2="48267"/>
                      </a14:backgroundRemoval>
                    </a14:imgEffect>
                  </a14:imgLayer>
                </a14:imgProps>
              </a:ext>
            </a:extLst>
          </a:blip>
          <a:srcRect l="36170" t="35734" r="49292" b="47783"/>
          <a:stretch>
            <a:fillRect/>
          </a:stretch>
        </p:blipFill>
        <p:spPr>
          <a:xfrm>
            <a:off x="4164018" y="1766052"/>
            <a:ext cx="1450697" cy="925183"/>
          </a:xfrm>
          <a:prstGeom prst="rect">
            <a:avLst/>
          </a:prstGeom>
          <a:ln w="12700">
            <a:miter lim="400000"/>
            <a:headEnd/>
            <a:tailEnd/>
          </a:ln>
        </p:spPr>
      </p:pic>
      <p:pic>
        <p:nvPicPr>
          <p:cNvPr id="21" name="Su Verimliliği Seferberliği Sunum BASIN SON HALİ3.jpg" descr="Su Verimliliği Seferberliği Sunum BASIN SON HALİ3.jpg"/>
          <p:cNvPicPr>
            <a:picLocks noChangeAspect="1"/>
          </p:cNvPicPr>
          <p:nvPr/>
        </p:nvPicPr>
        <p:blipFill rotWithShape="1">
          <a:blip r:embed="rId3">
            <a:extLst>
              <a:ext uri="{BEBA8EAE-BF5A-486C-A8C5-ECC9F3942E4B}">
                <a14:imgProps xmlns:a14="http://schemas.microsoft.com/office/drawing/2010/main">
                  <a14:imgLayer r:embed="rId2">
                    <a14:imgEffect>
                      <a14:backgroundRemoval t="42711" b="52011" l="14953" r="25185">
                        <a14:foregroundMark x1="17350" y1="46000" x2="17925" y2="45600"/>
                      </a14:backgroundRemoval>
                    </a14:imgEffect>
                  </a14:imgLayer>
                </a14:imgProps>
              </a:ext>
            </a:extLst>
          </a:blip>
          <a:srcRect l="13674" t="41548" r="73536" b="46826"/>
          <a:stretch>
            <a:fillRect/>
          </a:stretch>
        </p:blipFill>
        <p:spPr>
          <a:xfrm>
            <a:off x="4300397" y="4039090"/>
            <a:ext cx="1450697" cy="741783"/>
          </a:xfrm>
          <a:prstGeom prst="rect">
            <a:avLst/>
          </a:prstGeom>
          <a:ln w="12700">
            <a:miter lim="400000"/>
            <a:headEnd/>
            <a:tailEnd/>
          </a:ln>
        </p:spPr>
      </p:pic>
      <p:pic>
        <p:nvPicPr>
          <p:cNvPr id="22" name="!!dünya"/>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459" y="2495736"/>
            <a:ext cx="1946134" cy="1946134"/>
          </a:xfrm>
          <a:prstGeom prst="rect">
            <a:avLst/>
          </a:prstGeom>
        </p:spPr>
      </p:pic>
      <p:sp>
        <p:nvSpPr>
          <p:cNvPr id="23" name="Metin kutusu 22"/>
          <p:cNvSpPr txBox="1"/>
          <p:nvPr/>
        </p:nvSpPr>
        <p:spPr>
          <a:xfrm>
            <a:off x="4343239" y="4703167"/>
            <a:ext cx="1450697" cy="1077218"/>
          </a:xfrm>
          <a:prstGeom prst="rect">
            <a:avLst/>
          </a:prstGeom>
          <a:noFill/>
        </p:spPr>
        <p:txBody>
          <a:bodyPr wrap="square" rtlCol="0">
            <a:spAutoFit/>
          </a:bodyPr>
          <a:lstStyle/>
          <a:p>
            <a:pPr algn="ctr"/>
            <a:r>
              <a:rPr lang="tr-TR" b="1" dirty="0"/>
              <a:t>Okyanuslar ve Denizler</a:t>
            </a:r>
            <a:endParaRPr lang="tr-TR" b="1" dirty="0"/>
          </a:p>
          <a:p>
            <a:pPr algn="ctr"/>
            <a:r>
              <a:rPr lang="tr-TR" sz="2800" b="1" dirty="0"/>
              <a:t>%97,5</a:t>
            </a:r>
            <a:endParaRPr lang="tr-TR" sz="2800" b="1" dirty="0"/>
          </a:p>
        </p:txBody>
      </p:sp>
      <p:sp>
        <p:nvSpPr>
          <p:cNvPr id="24" name="Metin kutusu 23"/>
          <p:cNvSpPr txBox="1"/>
          <p:nvPr/>
        </p:nvSpPr>
        <p:spPr>
          <a:xfrm>
            <a:off x="4320678" y="2652214"/>
            <a:ext cx="1450697" cy="800219"/>
          </a:xfrm>
          <a:prstGeom prst="rect">
            <a:avLst/>
          </a:prstGeom>
          <a:noFill/>
        </p:spPr>
        <p:txBody>
          <a:bodyPr wrap="square" rtlCol="0">
            <a:spAutoFit/>
          </a:bodyPr>
          <a:lstStyle/>
          <a:p>
            <a:pPr algn="ctr"/>
            <a:r>
              <a:rPr lang="tr-TR" b="1" dirty="0"/>
              <a:t>Tatlı Sular</a:t>
            </a:r>
            <a:endParaRPr lang="tr-TR" b="1" dirty="0"/>
          </a:p>
          <a:p>
            <a:pPr algn="ctr"/>
            <a:r>
              <a:rPr lang="tr-TR" sz="2800" b="1" dirty="0"/>
              <a:t>%2,5</a:t>
            </a:r>
            <a:endParaRPr lang="tr-TR" sz="2800" b="1" dirty="0"/>
          </a:p>
        </p:txBody>
      </p:sp>
      <p:cxnSp>
        <p:nvCxnSpPr>
          <p:cNvPr id="25" name="Düz Bağlayıcı 24"/>
          <p:cNvCxnSpPr/>
          <p:nvPr/>
        </p:nvCxnSpPr>
        <p:spPr>
          <a:xfrm>
            <a:off x="3517889" y="2355108"/>
            <a:ext cx="0" cy="2383277"/>
          </a:xfrm>
          <a:prstGeom prst="line">
            <a:avLst/>
          </a:prstGeom>
          <a:ln w="28575">
            <a:solidFill>
              <a:srgbClr val="019CBA"/>
            </a:solidFill>
          </a:ln>
        </p:spPr>
        <p:style>
          <a:lnRef idx="1">
            <a:schemeClr val="accent1"/>
          </a:lnRef>
          <a:fillRef idx="0">
            <a:schemeClr val="accent1"/>
          </a:fillRef>
          <a:effectRef idx="0">
            <a:schemeClr val="accent1"/>
          </a:effectRef>
          <a:fontRef idx="minor">
            <a:schemeClr val="tx1"/>
          </a:fontRef>
        </p:style>
      </p:cxnSp>
      <p:cxnSp>
        <p:nvCxnSpPr>
          <p:cNvPr id="26" name="Düz Bağlayıcı 25"/>
          <p:cNvCxnSpPr/>
          <p:nvPr/>
        </p:nvCxnSpPr>
        <p:spPr>
          <a:xfrm>
            <a:off x="2581667" y="3546746"/>
            <a:ext cx="945950" cy="0"/>
          </a:xfrm>
          <a:prstGeom prst="line">
            <a:avLst/>
          </a:prstGeom>
          <a:ln w="28575">
            <a:solidFill>
              <a:srgbClr val="019CBA"/>
            </a:solidFill>
          </a:ln>
        </p:spPr>
        <p:style>
          <a:lnRef idx="1">
            <a:schemeClr val="accent1"/>
          </a:lnRef>
          <a:fillRef idx="0">
            <a:schemeClr val="accent1"/>
          </a:fillRef>
          <a:effectRef idx="0">
            <a:schemeClr val="accent1"/>
          </a:effectRef>
          <a:fontRef idx="minor">
            <a:schemeClr val="tx1"/>
          </a:fontRef>
        </p:style>
      </p:cxnSp>
      <p:cxnSp>
        <p:nvCxnSpPr>
          <p:cNvPr id="27" name="Düz Bağlayıcı 26"/>
          <p:cNvCxnSpPr/>
          <p:nvPr/>
        </p:nvCxnSpPr>
        <p:spPr>
          <a:xfrm>
            <a:off x="3509180" y="2355108"/>
            <a:ext cx="945950" cy="0"/>
          </a:xfrm>
          <a:prstGeom prst="line">
            <a:avLst/>
          </a:prstGeom>
          <a:ln w="28575">
            <a:solidFill>
              <a:srgbClr val="019CBA"/>
            </a:solidFill>
          </a:ln>
        </p:spPr>
        <p:style>
          <a:lnRef idx="1">
            <a:schemeClr val="accent1"/>
          </a:lnRef>
          <a:fillRef idx="0">
            <a:schemeClr val="accent1"/>
          </a:fillRef>
          <a:effectRef idx="0">
            <a:schemeClr val="accent1"/>
          </a:effectRef>
          <a:fontRef idx="minor">
            <a:schemeClr val="tx1"/>
          </a:fontRef>
        </p:style>
      </p:cxnSp>
      <p:cxnSp>
        <p:nvCxnSpPr>
          <p:cNvPr id="28" name="Düz Bağlayıcı 27"/>
          <p:cNvCxnSpPr/>
          <p:nvPr/>
        </p:nvCxnSpPr>
        <p:spPr>
          <a:xfrm>
            <a:off x="3509180" y="4738385"/>
            <a:ext cx="945950" cy="0"/>
          </a:xfrm>
          <a:prstGeom prst="line">
            <a:avLst/>
          </a:prstGeom>
          <a:ln w="28575">
            <a:solidFill>
              <a:srgbClr val="019CBA"/>
            </a:solidFill>
          </a:ln>
        </p:spPr>
        <p:style>
          <a:lnRef idx="1">
            <a:schemeClr val="accent1"/>
          </a:lnRef>
          <a:fillRef idx="0">
            <a:schemeClr val="accent1"/>
          </a:fillRef>
          <a:effectRef idx="0">
            <a:schemeClr val="accent1"/>
          </a:effectRef>
          <a:fontRef idx="minor">
            <a:schemeClr val="tx1"/>
          </a:fontRef>
        </p:style>
      </p:cxnSp>
      <p:pic>
        <p:nvPicPr>
          <p:cNvPr id="29" name="Su Verimliliği Seferberliği Sunum BASIN SON HALİ3.jpg" descr="Su Verimliliği Seferberliği Sunum BASIN SON HALİ3.jpg"/>
          <p:cNvPicPr>
            <a:picLocks noChangeAspect="1"/>
          </p:cNvPicPr>
          <p:nvPr/>
        </p:nvPicPr>
        <p:blipFill rotWithShape="1">
          <a:blip r:embed="rId5">
            <a:extLst>
              <a:ext uri="{BEBA8EAE-BF5A-486C-A8C5-ECC9F3942E4B}">
                <a14:imgProps xmlns:a14="http://schemas.microsoft.com/office/drawing/2010/main">
                  <a14:imgLayer r:embed="rId2">
                    <a14:imgEffect>
                      <a14:backgroundRemoval t="71037" b="88785" l="80024" r="88265">
                        <a14:foregroundMark x1="83675" y1="77022" x2="84950" y2="78867"/>
                        <a14:foregroundMark x1="84138" y1="75356" x2="83200" y2="77022"/>
                        <a14:foregroundMark x1="84725" y1="77022" x2="85188" y2="77844"/>
                      </a14:backgroundRemoval>
                    </a14:imgEffect>
                  </a14:imgLayer>
                </a14:imgProps>
              </a:ext>
            </a:extLst>
          </a:blip>
          <a:srcRect l="78994" t="68819" r="10705" b="8997"/>
          <a:stretch>
            <a:fillRect/>
          </a:stretch>
        </p:blipFill>
        <p:spPr>
          <a:xfrm>
            <a:off x="7846108" y="5287054"/>
            <a:ext cx="1071401" cy="1297813"/>
          </a:xfrm>
          <a:prstGeom prst="rect">
            <a:avLst/>
          </a:prstGeom>
          <a:ln w="12700">
            <a:miter lim="400000"/>
            <a:headEnd/>
            <a:tailEnd/>
          </a:ln>
        </p:spPr>
      </p:pic>
      <p:pic>
        <p:nvPicPr>
          <p:cNvPr id="30" name="Su Verimliliği Seferberliği Sunum BASIN SON HALİ3.jpg" descr="Su Verimliliği Seferberliği Sunum BASIN SON HALİ3.jpg"/>
          <p:cNvPicPr>
            <a:picLocks noChangeAspect="1"/>
          </p:cNvPicPr>
          <p:nvPr/>
        </p:nvPicPr>
        <p:blipFill rotWithShape="1">
          <a:blip r:embed="rId6">
            <a:extLst>
              <a:ext uri="{BEBA8EAE-BF5A-486C-A8C5-ECC9F3942E4B}">
                <a14:imgProps xmlns:a14="http://schemas.microsoft.com/office/drawing/2010/main">
                  <a14:imgLayer r:embed="rId2">
                    <a14:imgEffect>
                      <a14:backgroundRemoval t="49512" b="66715" l="80665" r="88589">
                        <a14:foregroundMark x1="82500" y1="54333" x2="85288" y2="54333"/>
                        <a14:foregroundMark x1="85288" y1="54444" x2="87375" y2="54556"/>
                        <a14:foregroundMark x1="87313" y1="54444" x2="87313" y2="54444"/>
                        <a14:foregroundMark x1="82075" y1="54978" x2="82075" y2="54978"/>
                        <a14:foregroundMark x1="82375" y1="52867" x2="87138" y2="52978"/>
                        <a14:foregroundMark x1="87263" y1="52867" x2="87263" y2="52867"/>
                        <a14:foregroundMark x1="82263" y1="54778" x2="82263" y2="54778"/>
                        <a14:foregroundMark x1="82263" y1="54778" x2="82975" y2="55200"/>
                        <a14:foregroundMark x1="82075" y1="54444" x2="82075" y2="54444"/>
                        <a14:foregroundMark x1="81963" y1="54133" x2="81963" y2="54133"/>
                        <a14:foregroundMark x1="81963" y1="54978" x2="81963" y2="54978"/>
                        <a14:foregroundMark x1="87613" y1="53911" x2="87613" y2="53911"/>
                        <a14:foregroundMark x1="84763" y1="58156" x2="85000" y2="59733"/>
                        <a14:foregroundMark x1="85175" y1="60156" x2="85175" y2="60156"/>
                        <a14:foregroundMark x1="83325" y1="57733" x2="83325" y2="59000"/>
                        <a14:foregroundMark x1="84763" y1="60067" x2="84938" y2="60800"/>
                        <a14:foregroundMark x1="86538" y1="57622" x2="86663" y2="58778"/>
                        <a14:foregroundMark x1="86425" y1="58467" x2="86488" y2="59111"/>
                        <a14:foregroundMark x1="82500" y1="62600" x2="83388" y2="62489"/>
                        <a14:foregroundMark x1="83513" y1="63867" x2="83988" y2="64178"/>
                      </a14:backgroundRemoval>
                    </a14:imgEffect>
                  </a14:imgLayer>
                </a14:imgProps>
              </a:ext>
            </a:extLst>
          </a:blip>
          <a:srcRect l="79675" t="47362" r="10420" b="31135"/>
          <a:stretch>
            <a:fillRect/>
          </a:stretch>
        </p:blipFill>
        <p:spPr>
          <a:xfrm>
            <a:off x="7855198" y="3411288"/>
            <a:ext cx="1071401" cy="1308345"/>
          </a:xfrm>
          <a:prstGeom prst="rect">
            <a:avLst/>
          </a:prstGeom>
          <a:ln w="12700">
            <a:miter lim="400000"/>
            <a:headEnd/>
            <a:tailEnd/>
          </a:ln>
        </p:spPr>
      </p:pic>
      <p:pic>
        <p:nvPicPr>
          <p:cNvPr id="31" name="Su Verimliliği Seferberliği Sunum BASIN SON HALİ3.jpg" descr="Su Verimliliği Seferberliği Sunum BASIN SON HALİ3.jpg"/>
          <p:cNvPicPr>
            <a:picLocks noChangeAspect="1"/>
          </p:cNvPicPr>
          <p:nvPr/>
        </p:nvPicPr>
        <p:blipFill rotWithShape="1">
          <a:blip r:embed="rId7">
            <a:extLst>
              <a:ext uri="{BEBA8EAE-BF5A-486C-A8C5-ECC9F3942E4B}">
                <a14:imgProps xmlns:a14="http://schemas.microsoft.com/office/drawing/2010/main">
                  <a14:imgLayer r:embed="rId2">
                    <a14:imgEffect>
                      <a14:backgroundRemoval t="30731" b="47318" l="79245" r="88281">
                        <a14:foregroundMark x1="84663" y1="32311" x2="84663" y2="32311"/>
                        <a14:foregroundMark x1="85200" y1="37689" x2="85200" y2="37689"/>
                        <a14:foregroundMark x1="86650" y1="39578" x2="86925" y2="39578"/>
                        <a14:foregroundMark x1="85575" y1="37689" x2="85700" y2="37111"/>
                        <a14:foregroundMark x1="81538" y1="40422" x2="81538" y2="40422"/>
                        <a14:foregroundMark x1="82563" y1="41422" x2="82563" y2="41422"/>
                        <a14:foregroundMark x1="80300" y1="40711" x2="80300" y2="40711"/>
                        <a14:foregroundMark x1="80775" y1="39644" x2="80775" y2="39644"/>
                      </a14:backgroundRemoval>
                    </a14:imgEffect>
                  </a14:imgLayer>
                </a14:imgProps>
              </a:ext>
            </a:extLst>
          </a:blip>
          <a:srcRect l="78115" t="28658" r="10589" b="50609"/>
          <a:stretch>
            <a:fillRect/>
          </a:stretch>
        </p:blipFill>
        <p:spPr>
          <a:xfrm>
            <a:off x="7898670" y="1801121"/>
            <a:ext cx="1071402" cy="1106110"/>
          </a:xfrm>
          <a:prstGeom prst="rect">
            <a:avLst/>
          </a:prstGeom>
          <a:ln w="12700">
            <a:miter lim="400000"/>
            <a:headEnd/>
            <a:tailEnd/>
          </a:ln>
        </p:spPr>
      </p:pic>
      <p:sp>
        <p:nvSpPr>
          <p:cNvPr id="32" name="Metin kutusu 31"/>
          <p:cNvSpPr txBox="1"/>
          <p:nvPr/>
        </p:nvSpPr>
        <p:spPr>
          <a:xfrm>
            <a:off x="8917509" y="5467145"/>
            <a:ext cx="1450697" cy="800219"/>
          </a:xfrm>
          <a:prstGeom prst="rect">
            <a:avLst/>
          </a:prstGeom>
          <a:noFill/>
        </p:spPr>
        <p:txBody>
          <a:bodyPr wrap="square" rtlCol="0">
            <a:spAutoFit/>
          </a:bodyPr>
          <a:lstStyle/>
          <a:p>
            <a:pPr algn="ctr"/>
            <a:r>
              <a:rPr lang="tr-TR" b="1" dirty="0"/>
              <a:t>Buzullar</a:t>
            </a:r>
            <a:endParaRPr lang="tr-TR" b="1" dirty="0"/>
          </a:p>
          <a:p>
            <a:pPr algn="ctr"/>
            <a:r>
              <a:rPr lang="tr-TR" sz="2800" b="1" dirty="0"/>
              <a:t>%68,7</a:t>
            </a:r>
            <a:endParaRPr lang="tr-TR" sz="2800" b="1" dirty="0"/>
          </a:p>
        </p:txBody>
      </p:sp>
      <p:sp>
        <p:nvSpPr>
          <p:cNvPr id="33" name="Metin kutusu 32"/>
          <p:cNvSpPr txBox="1"/>
          <p:nvPr/>
        </p:nvSpPr>
        <p:spPr>
          <a:xfrm>
            <a:off x="8948212" y="3590080"/>
            <a:ext cx="1450697" cy="800219"/>
          </a:xfrm>
          <a:prstGeom prst="rect">
            <a:avLst/>
          </a:prstGeom>
          <a:noFill/>
        </p:spPr>
        <p:txBody>
          <a:bodyPr wrap="square" rtlCol="0">
            <a:spAutoFit/>
          </a:bodyPr>
          <a:lstStyle/>
          <a:p>
            <a:pPr algn="ctr"/>
            <a:r>
              <a:rPr lang="tr-TR" b="1" dirty="0"/>
              <a:t>Yeraltı Suyu</a:t>
            </a:r>
            <a:endParaRPr lang="tr-TR" b="1" dirty="0"/>
          </a:p>
          <a:p>
            <a:pPr algn="ctr"/>
            <a:r>
              <a:rPr lang="tr-TR" sz="2800" b="1" dirty="0"/>
              <a:t>%30,1</a:t>
            </a:r>
            <a:endParaRPr lang="tr-TR" sz="2800" b="1" dirty="0"/>
          </a:p>
        </p:txBody>
      </p:sp>
      <p:sp>
        <p:nvSpPr>
          <p:cNvPr id="34" name="Metin kutusu 33"/>
          <p:cNvSpPr txBox="1"/>
          <p:nvPr/>
        </p:nvSpPr>
        <p:spPr>
          <a:xfrm>
            <a:off x="8970072" y="1986536"/>
            <a:ext cx="1589985" cy="800219"/>
          </a:xfrm>
          <a:prstGeom prst="rect">
            <a:avLst/>
          </a:prstGeom>
          <a:noFill/>
        </p:spPr>
        <p:txBody>
          <a:bodyPr wrap="square" rtlCol="0">
            <a:spAutoFit/>
          </a:bodyPr>
          <a:lstStyle/>
          <a:p>
            <a:pPr algn="ctr"/>
            <a:r>
              <a:rPr lang="tr-TR" b="1" dirty="0"/>
              <a:t>Yerüstü Suları</a:t>
            </a:r>
            <a:endParaRPr lang="tr-TR" b="1" dirty="0"/>
          </a:p>
          <a:p>
            <a:pPr algn="ctr"/>
            <a:r>
              <a:rPr lang="tr-TR" sz="2800" b="1" dirty="0"/>
              <a:t>%1,2</a:t>
            </a:r>
            <a:endParaRPr lang="tr-TR" sz="2800" b="1" dirty="0"/>
          </a:p>
        </p:txBody>
      </p:sp>
      <p:cxnSp>
        <p:nvCxnSpPr>
          <p:cNvPr id="35" name="Düz Bağlayıcı 34"/>
          <p:cNvCxnSpPr/>
          <p:nvPr/>
        </p:nvCxnSpPr>
        <p:spPr>
          <a:xfrm>
            <a:off x="5445664" y="2355108"/>
            <a:ext cx="1369347" cy="0"/>
          </a:xfrm>
          <a:prstGeom prst="line">
            <a:avLst/>
          </a:prstGeom>
          <a:ln w="28575">
            <a:solidFill>
              <a:srgbClr val="019CBA"/>
            </a:solidFill>
          </a:ln>
        </p:spPr>
        <p:style>
          <a:lnRef idx="1">
            <a:schemeClr val="accent1"/>
          </a:lnRef>
          <a:fillRef idx="0">
            <a:schemeClr val="accent1"/>
          </a:fillRef>
          <a:effectRef idx="0">
            <a:schemeClr val="accent1"/>
          </a:effectRef>
          <a:fontRef idx="minor">
            <a:schemeClr val="tx1"/>
          </a:fontRef>
        </p:style>
      </p:cxnSp>
      <p:cxnSp>
        <p:nvCxnSpPr>
          <p:cNvPr id="36" name="Düz Bağlayıcı 35"/>
          <p:cNvCxnSpPr/>
          <p:nvPr/>
        </p:nvCxnSpPr>
        <p:spPr>
          <a:xfrm>
            <a:off x="6821906" y="2355108"/>
            <a:ext cx="0" cy="3532252"/>
          </a:xfrm>
          <a:prstGeom prst="line">
            <a:avLst/>
          </a:prstGeom>
          <a:ln w="28575">
            <a:solidFill>
              <a:srgbClr val="019CBA"/>
            </a:solidFill>
          </a:ln>
        </p:spPr>
        <p:style>
          <a:lnRef idx="1">
            <a:schemeClr val="accent1"/>
          </a:lnRef>
          <a:fillRef idx="0">
            <a:schemeClr val="accent1"/>
          </a:fillRef>
          <a:effectRef idx="0">
            <a:schemeClr val="accent1"/>
          </a:effectRef>
          <a:fontRef idx="minor">
            <a:schemeClr val="tx1"/>
          </a:fontRef>
        </p:style>
      </p:cxnSp>
      <p:cxnSp>
        <p:nvCxnSpPr>
          <p:cNvPr id="37" name="Düz Bağlayıcı 36"/>
          <p:cNvCxnSpPr/>
          <p:nvPr/>
        </p:nvCxnSpPr>
        <p:spPr>
          <a:xfrm>
            <a:off x="6815011" y="2355108"/>
            <a:ext cx="954765" cy="0"/>
          </a:xfrm>
          <a:prstGeom prst="line">
            <a:avLst/>
          </a:prstGeom>
          <a:ln w="28575">
            <a:solidFill>
              <a:srgbClr val="019CBA"/>
            </a:solidFill>
          </a:ln>
        </p:spPr>
        <p:style>
          <a:lnRef idx="1">
            <a:schemeClr val="accent1"/>
          </a:lnRef>
          <a:fillRef idx="0">
            <a:schemeClr val="accent1"/>
          </a:fillRef>
          <a:effectRef idx="0">
            <a:schemeClr val="accent1"/>
          </a:effectRef>
          <a:fontRef idx="minor">
            <a:schemeClr val="tx1"/>
          </a:fontRef>
        </p:style>
      </p:cxnSp>
      <p:cxnSp>
        <p:nvCxnSpPr>
          <p:cNvPr id="38" name="Düz Bağlayıcı 37"/>
          <p:cNvCxnSpPr/>
          <p:nvPr/>
        </p:nvCxnSpPr>
        <p:spPr>
          <a:xfrm>
            <a:off x="6821906" y="3970762"/>
            <a:ext cx="954765" cy="0"/>
          </a:xfrm>
          <a:prstGeom prst="line">
            <a:avLst/>
          </a:prstGeom>
          <a:ln w="28575">
            <a:solidFill>
              <a:srgbClr val="019CBA"/>
            </a:solidFill>
          </a:ln>
        </p:spPr>
        <p:style>
          <a:lnRef idx="1">
            <a:schemeClr val="accent1"/>
          </a:lnRef>
          <a:fillRef idx="0">
            <a:schemeClr val="accent1"/>
          </a:fillRef>
          <a:effectRef idx="0">
            <a:schemeClr val="accent1"/>
          </a:effectRef>
          <a:fontRef idx="minor">
            <a:schemeClr val="tx1"/>
          </a:fontRef>
        </p:style>
      </p:cxnSp>
      <p:cxnSp>
        <p:nvCxnSpPr>
          <p:cNvPr id="39" name="Düz Bağlayıcı 38"/>
          <p:cNvCxnSpPr/>
          <p:nvPr/>
        </p:nvCxnSpPr>
        <p:spPr>
          <a:xfrm>
            <a:off x="6815011" y="5878681"/>
            <a:ext cx="954765" cy="0"/>
          </a:xfrm>
          <a:prstGeom prst="line">
            <a:avLst/>
          </a:prstGeom>
          <a:ln w="28575">
            <a:solidFill>
              <a:srgbClr val="019CBA"/>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hlinkClick r:id="rId1"/>
          </p:cNvPr>
          <p:cNvPicPr>
            <a:picLocks noChangeAspect="1"/>
          </p:cNvPicPr>
          <p:nvPr/>
        </p:nvPicPr>
        <p:blipFill>
          <a:blip r:embed="rId2"/>
          <a:stretch>
            <a:fillRect/>
          </a:stretch>
        </p:blipFill>
        <p:spPr>
          <a:xfrm>
            <a:off x="8060819" y="2077697"/>
            <a:ext cx="3905795" cy="3362794"/>
          </a:xfrm>
          <a:prstGeom prst="rect">
            <a:avLst/>
          </a:prstGeom>
        </p:spPr>
      </p:pic>
      <p:pic>
        <p:nvPicPr>
          <p:cNvPr id="7" name="Resim 6"/>
          <p:cNvPicPr>
            <a:picLocks noChangeAspect="1"/>
          </p:cNvPicPr>
          <p:nvPr/>
        </p:nvPicPr>
        <p:blipFill rotWithShape="1">
          <a:blip r:embed="rId3"/>
          <a:srcRect r="31428" b="4662"/>
          <a:stretch>
            <a:fillRect/>
          </a:stretch>
        </p:blipFill>
        <p:spPr>
          <a:xfrm>
            <a:off x="1453838" y="1610456"/>
            <a:ext cx="5668154" cy="4436490"/>
          </a:xfrm>
          <a:prstGeom prst="rect">
            <a:avLst/>
          </a:prstGeom>
        </p:spPr>
      </p:pic>
      <p:sp>
        <p:nvSpPr>
          <p:cNvPr id="4" name="Dikdörtgen 3"/>
          <p:cNvSpPr/>
          <p:nvPr/>
        </p:nvSpPr>
        <p:spPr>
          <a:xfrm>
            <a:off x="1985159" y="216553"/>
            <a:ext cx="8257197" cy="1077218"/>
          </a:xfrm>
          <a:prstGeom prst="rect">
            <a:avLst/>
          </a:prstGeom>
        </p:spPr>
        <p:txBody>
          <a:bodyPr wrap="square" lIns="91440" tIns="45720" rIns="91440" bIns="45720" anchor="t">
            <a:spAutoFit/>
          </a:bodyPr>
          <a:lstStyle/>
          <a:p>
            <a:pPr algn="ctr" defTabSz="914400">
              <a:defRPr/>
            </a:pPr>
            <a:r>
              <a:rPr lang="tr-TR" altLang="tr-TR" sz="3200" b="1" dirty="0">
                <a:solidFill>
                  <a:schemeClr val="bg1"/>
                </a:solidFill>
              </a:rPr>
              <a:t>SU VERİMLİLİĞİ EĞİTİM </a:t>
            </a:r>
            <a:endParaRPr lang="tr-TR" altLang="tr-TR" sz="3200" b="1" dirty="0">
              <a:solidFill>
                <a:schemeClr val="bg1"/>
              </a:solidFill>
            </a:endParaRPr>
          </a:p>
          <a:p>
            <a:pPr algn="ctr" defTabSz="914400">
              <a:defRPr/>
            </a:pPr>
            <a:r>
              <a:rPr lang="tr-TR" altLang="tr-TR" sz="3200" b="1" dirty="0">
                <a:solidFill>
                  <a:schemeClr val="bg1"/>
                </a:solidFill>
              </a:rPr>
              <a:t>ÇALIŞMALARI</a:t>
            </a:r>
            <a:endParaRPr lang="tr-TR" altLang="tr-TR" sz="3200" b="1" dirty="0">
              <a:solidFill>
                <a:schemeClr val="bg1"/>
              </a:solidFill>
            </a:endParaRPr>
          </a:p>
        </p:txBody>
      </p:sp>
      <p:pic>
        <p:nvPicPr>
          <p:cNvPr id="2" name="Resim 1"/>
          <p:cNvPicPr>
            <a:picLocks noChangeAspect="1"/>
          </p:cNvPicPr>
          <p:nvPr/>
        </p:nvPicPr>
        <p:blipFill>
          <a:blip r:embed="rId4"/>
          <a:stretch>
            <a:fillRect/>
          </a:stretch>
        </p:blipFill>
        <p:spPr>
          <a:xfrm>
            <a:off x="372864" y="3461780"/>
            <a:ext cx="4296792" cy="290185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Metin kutusu 5"/>
          <p:cNvSpPr txBox="1"/>
          <p:nvPr/>
        </p:nvSpPr>
        <p:spPr>
          <a:xfrm>
            <a:off x="7587781" y="1353110"/>
            <a:ext cx="4194644" cy="954107"/>
          </a:xfrm>
          <a:prstGeom prst="rect">
            <a:avLst/>
          </a:prstGeom>
          <a:noFill/>
        </p:spPr>
        <p:txBody>
          <a:bodyPr wrap="square" rtlCol="0">
            <a:spAutoFit/>
          </a:bodyPr>
          <a:lstStyle/>
          <a:p>
            <a:r>
              <a:rPr lang="tr-TR" sz="2800" b="1" u="sng" dirty="0">
                <a:solidFill>
                  <a:srgbClr val="0070C0"/>
                </a:solidFill>
                <a:hlinkClick r:id="rId5"/>
              </a:rPr>
              <a:t>www.suverimliligi.gov.tr</a:t>
            </a:r>
            <a:endParaRPr lang="tr-TR" sz="2800" b="1" u="sng" dirty="0">
              <a:solidFill>
                <a:srgbClr val="0070C0"/>
              </a:solidFill>
            </a:endParaRPr>
          </a:p>
          <a:p>
            <a:endParaRPr lang="tr-TR" sz="2800" b="1" u="sng" dirty="0">
              <a:solidFill>
                <a:srgbClr val="4472C4"/>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hlinkClick r:id="rId1"/>
          </p:cNvPr>
          <p:cNvPicPr>
            <a:picLocks noChangeAspect="1"/>
          </p:cNvPicPr>
          <p:nvPr/>
        </p:nvPicPr>
        <p:blipFill>
          <a:blip r:embed="rId2"/>
          <a:stretch>
            <a:fillRect/>
          </a:stretch>
        </p:blipFill>
        <p:spPr>
          <a:xfrm>
            <a:off x="2921977" y="1708361"/>
            <a:ext cx="6348046" cy="4444449"/>
          </a:xfrm>
          <a:prstGeom prst="rect">
            <a:avLst/>
          </a:prstGeom>
        </p:spPr>
      </p:pic>
      <p:sp>
        <p:nvSpPr>
          <p:cNvPr id="3" name="Dikdörtgen 2"/>
          <p:cNvSpPr/>
          <p:nvPr/>
        </p:nvSpPr>
        <p:spPr>
          <a:xfrm>
            <a:off x="1985159" y="216553"/>
            <a:ext cx="8257197" cy="1077218"/>
          </a:xfrm>
          <a:prstGeom prst="rect">
            <a:avLst/>
          </a:prstGeom>
        </p:spPr>
        <p:txBody>
          <a:bodyPr wrap="square" lIns="91440" tIns="45720" rIns="91440" bIns="45720" anchor="t">
            <a:spAutoFit/>
          </a:bodyPr>
          <a:lstStyle/>
          <a:p>
            <a:pPr algn="ctr" defTabSz="914400">
              <a:defRPr/>
            </a:pPr>
            <a:r>
              <a:rPr lang="tr-TR" altLang="tr-TR" sz="3200" b="1" dirty="0">
                <a:solidFill>
                  <a:schemeClr val="bg1"/>
                </a:solidFill>
              </a:rPr>
              <a:t>SU VERİMLİLİĞİ FARKINDALIK</a:t>
            </a:r>
            <a:endParaRPr lang="tr-TR" altLang="tr-TR" sz="3200" b="1" dirty="0">
              <a:solidFill>
                <a:schemeClr val="bg1"/>
              </a:solidFill>
            </a:endParaRPr>
          </a:p>
          <a:p>
            <a:pPr algn="ctr" defTabSz="914400">
              <a:defRPr/>
            </a:pPr>
            <a:r>
              <a:rPr lang="tr-TR" altLang="tr-TR" sz="3200" b="1" dirty="0">
                <a:solidFill>
                  <a:schemeClr val="bg1"/>
                </a:solidFill>
              </a:rPr>
              <a:t>ÇALIŞMALARI</a:t>
            </a:r>
            <a:endParaRPr lang="tr-TR" altLang="tr-TR" sz="3200" b="1"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50539" y="1548883"/>
            <a:ext cx="1804486" cy="2566848"/>
          </a:xfrm>
          <a:prstGeom prst="rect">
            <a:avLst/>
          </a:prstGeom>
          <a:effectLst>
            <a:outerShdw blurRad="50800" dist="38100" dir="5400000" algn="t" rotWithShape="0">
              <a:prstClr val="black">
                <a:alpha val="40000"/>
              </a:prstClr>
            </a:outerShdw>
          </a:effectLst>
        </p:spPr>
      </p:pic>
      <p:pic>
        <p:nvPicPr>
          <p:cNvPr id="9" name="Resim 8"/>
          <p:cNvPicPr>
            <a:picLocks noChangeAspect="1"/>
          </p:cNvPicPr>
          <p:nvPr/>
        </p:nvPicPr>
        <p:blipFill>
          <a:blip r:embed="rId2"/>
          <a:stretch>
            <a:fillRect/>
          </a:stretch>
        </p:blipFill>
        <p:spPr>
          <a:xfrm>
            <a:off x="95877" y="1345317"/>
            <a:ext cx="2153878" cy="2973979"/>
          </a:xfrm>
          <a:prstGeom prst="rect">
            <a:avLst/>
          </a:prstGeom>
          <a:effectLst>
            <a:outerShdw blurRad="50800" dist="38100" dir="5400000" algn="t" rotWithShape="0">
              <a:prstClr val="black">
                <a:alpha val="40000"/>
              </a:prstClr>
            </a:outerShdw>
          </a:effectLst>
        </p:spPr>
      </p:pic>
      <p:pic>
        <p:nvPicPr>
          <p:cNvPr id="19" name="Resim 18"/>
          <p:cNvPicPr>
            <a:picLocks noChangeAspect="1"/>
          </p:cNvPicPr>
          <p:nvPr/>
        </p:nvPicPr>
        <p:blipFill rotWithShape="1">
          <a:blip r:embed="rId3"/>
          <a:srcRect l="31979" t="5001" r="31771" b="4073"/>
          <a:stretch>
            <a:fillRect/>
          </a:stretch>
        </p:blipFill>
        <p:spPr>
          <a:xfrm>
            <a:off x="2236841" y="3415814"/>
            <a:ext cx="1804485" cy="2545983"/>
          </a:xfrm>
          <a:prstGeom prst="rect">
            <a:avLst/>
          </a:prstGeom>
          <a:effectLst>
            <a:outerShdw blurRad="50800" dist="38100" dir="5400000" algn="t" rotWithShape="0">
              <a:prstClr val="black">
                <a:alpha val="40000"/>
              </a:prstClr>
            </a:outerShdw>
          </a:effectLst>
        </p:spPr>
      </p:pic>
      <p:pic>
        <p:nvPicPr>
          <p:cNvPr id="6" name="Resim 5"/>
          <p:cNvPicPr>
            <a:picLocks noChangeAspect="1"/>
          </p:cNvPicPr>
          <p:nvPr/>
        </p:nvPicPr>
        <p:blipFill>
          <a:blip r:embed="rId4"/>
          <a:stretch>
            <a:fillRect/>
          </a:stretch>
        </p:blipFill>
        <p:spPr>
          <a:xfrm>
            <a:off x="10222601" y="3429000"/>
            <a:ext cx="1873522" cy="2559169"/>
          </a:xfrm>
          <a:prstGeom prst="rect">
            <a:avLst/>
          </a:prstGeom>
          <a:effectLst>
            <a:outerShdw blurRad="50800" dist="38100" dir="5400000" algn="t" rotWithShape="0">
              <a:prstClr val="black">
                <a:alpha val="40000"/>
              </a:prstClr>
            </a:outerShdw>
          </a:effectLst>
        </p:spPr>
      </p:pic>
      <p:pic>
        <p:nvPicPr>
          <p:cNvPr id="10" name="Resim 9"/>
          <p:cNvPicPr>
            <a:picLocks noChangeAspect="1"/>
          </p:cNvPicPr>
          <p:nvPr/>
        </p:nvPicPr>
        <p:blipFill>
          <a:blip r:embed="rId5"/>
          <a:stretch>
            <a:fillRect/>
          </a:stretch>
        </p:blipFill>
        <p:spPr>
          <a:xfrm>
            <a:off x="8208902" y="1556562"/>
            <a:ext cx="1873521" cy="2566848"/>
          </a:xfrm>
          <a:prstGeom prst="rect">
            <a:avLst/>
          </a:prstGeom>
          <a:effectLst>
            <a:outerShdw blurRad="50800" dist="38100" dir="5400000" algn="t" rotWithShape="0">
              <a:prstClr val="black">
                <a:alpha val="40000"/>
              </a:prstClr>
            </a:outerShdw>
          </a:effectLst>
        </p:spPr>
      </p:pic>
      <p:pic>
        <p:nvPicPr>
          <p:cNvPr id="11" name="Resim 10"/>
          <p:cNvPicPr>
            <a:picLocks noChangeAspect="1"/>
          </p:cNvPicPr>
          <p:nvPr/>
        </p:nvPicPr>
        <p:blipFill>
          <a:blip r:embed="rId6"/>
          <a:stretch>
            <a:fillRect/>
          </a:stretch>
        </p:blipFill>
        <p:spPr>
          <a:xfrm>
            <a:off x="6195203" y="3415814"/>
            <a:ext cx="1873521" cy="2559169"/>
          </a:xfrm>
          <a:prstGeom prst="rect">
            <a:avLst/>
          </a:prstGeom>
          <a:effectLst>
            <a:outerShdw blurRad="50800" dist="38100" dir="5400000" algn="t" rotWithShape="0">
              <a:prstClr val="black">
                <a:alpha val="40000"/>
              </a:prstClr>
            </a:outerShdw>
          </a:effectLst>
        </p:spPr>
      </p:pic>
      <p:sp>
        <p:nvSpPr>
          <p:cNvPr id="12" name="Dikdörtgen 11"/>
          <p:cNvSpPr/>
          <p:nvPr/>
        </p:nvSpPr>
        <p:spPr>
          <a:xfrm>
            <a:off x="1985159" y="216553"/>
            <a:ext cx="8257197" cy="1077218"/>
          </a:xfrm>
          <a:prstGeom prst="rect">
            <a:avLst/>
          </a:prstGeom>
        </p:spPr>
        <p:txBody>
          <a:bodyPr wrap="square" lIns="91440" tIns="45720" rIns="91440" bIns="45720" anchor="t">
            <a:spAutoFit/>
          </a:bodyPr>
          <a:lstStyle/>
          <a:p>
            <a:pPr algn="ctr" defTabSz="914400">
              <a:defRPr/>
            </a:pPr>
            <a:r>
              <a:rPr lang="tr-TR" altLang="tr-TR" sz="3200" b="1" dirty="0">
                <a:solidFill>
                  <a:schemeClr val="bg1"/>
                </a:solidFill>
              </a:rPr>
              <a:t>SU VERİMLİLİĞİ FARKINDALIK</a:t>
            </a:r>
            <a:endParaRPr lang="tr-TR" altLang="tr-TR" sz="3200" b="1" dirty="0">
              <a:solidFill>
                <a:schemeClr val="bg1"/>
              </a:solidFill>
            </a:endParaRPr>
          </a:p>
          <a:p>
            <a:pPr algn="ctr" defTabSz="914400">
              <a:defRPr/>
            </a:pPr>
            <a:r>
              <a:rPr lang="tr-TR" altLang="tr-TR" sz="3200" b="1" dirty="0">
                <a:solidFill>
                  <a:schemeClr val="bg1"/>
                </a:solidFill>
              </a:rPr>
              <a:t>ÇALIŞMALARI</a:t>
            </a:r>
            <a:endParaRPr lang="tr-TR" altLang="tr-TR" sz="3200" b="1"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1"/>
          <a:stretch>
            <a:fillRect/>
          </a:stretch>
        </p:blipFill>
        <p:spPr>
          <a:xfrm>
            <a:off x="266874" y="1428264"/>
            <a:ext cx="4085648" cy="2463917"/>
          </a:xfrm>
          <a:prstGeom prst="rect">
            <a:avLst/>
          </a:prstGeom>
        </p:spPr>
      </p:pic>
      <p:pic>
        <p:nvPicPr>
          <p:cNvPr id="5" name="Resim 4"/>
          <p:cNvPicPr>
            <a:picLocks noChangeAspect="1"/>
          </p:cNvPicPr>
          <p:nvPr/>
        </p:nvPicPr>
        <p:blipFill>
          <a:blip r:embed="rId2"/>
          <a:stretch>
            <a:fillRect/>
          </a:stretch>
        </p:blipFill>
        <p:spPr>
          <a:xfrm>
            <a:off x="9094499" y="1440873"/>
            <a:ext cx="2567694" cy="3618320"/>
          </a:xfrm>
          <a:prstGeom prst="rect">
            <a:avLst/>
          </a:prstGeom>
        </p:spPr>
      </p:pic>
      <p:pic>
        <p:nvPicPr>
          <p:cNvPr id="12" name="Resim 11"/>
          <p:cNvPicPr>
            <a:picLocks noChangeAspect="1"/>
          </p:cNvPicPr>
          <p:nvPr/>
        </p:nvPicPr>
        <p:blipFill>
          <a:blip r:embed="rId3"/>
          <a:stretch>
            <a:fillRect/>
          </a:stretch>
        </p:blipFill>
        <p:spPr>
          <a:xfrm>
            <a:off x="5116963" y="2523769"/>
            <a:ext cx="3213094" cy="4022407"/>
          </a:xfrm>
          <a:prstGeom prst="rect">
            <a:avLst/>
          </a:prstGeom>
        </p:spPr>
      </p:pic>
      <p:pic>
        <p:nvPicPr>
          <p:cNvPr id="13" name="Resim 12"/>
          <p:cNvPicPr>
            <a:picLocks noChangeAspect="1"/>
          </p:cNvPicPr>
          <p:nvPr/>
        </p:nvPicPr>
        <p:blipFill>
          <a:blip r:embed="rId4"/>
          <a:stretch>
            <a:fillRect/>
          </a:stretch>
        </p:blipFill>
        <p:spPr>
          <a:xfrm>
            <a:off x="266874" y="4023600"/>
            <a:ext cx="4085648" cy="2668028"/>
          </a:xfrm>
          <a:prstGeom prst="rect">
            <a:avLst/>
          </a:prstGeom>
        </p:spPr>
      </p:pic>
      <p:sp>
        <p:nvSpPr>
          <p:cNvPr id="9" name="Dikdörtgen 8"/>
          <p:cNvSpPr/>
          <p:nvPr/>
        </p:nvSpPr>
        <p:spPr>
          <a:xfrm>
            <a:off x="1985159" y="216553"/>
            <a:ext cx="8257197" cy="1077218"/>
          </a:xfrm>
          <a:prstGeom prst="rect">
            <a:avLst/>
          </a:prstGeom>
        </p:spPr>
        <p:txBody>
          <a:bodyPr wrap="square" lIns="91440" tIns="45720" rIns="91440" bIns="45720" anchor="t">
            <a:spAutoFit/>
          </a:bodyPr>
          <a:lstStyle/>
          <a:p>
            <a:pPr algn="ctr" defTabSz="914400">
              <a:defRPr/>
            </a:pPr>
            <a:r>
              <a:rPr lang="tr-TR" altLang="tr-TR" sz="3200" b="1" dirty="0">
                <a:solidFill>
                  <a:schemeClr val="bg1"/>
                </a:solidFill>
              </a:rPr>
              <a:t>SU VERİMLİLİĞİ FARKINDALIK</a:t>
            </a:r>
            <a:endParaRPr lang="tr-TR" altLang="tr-TR" sz="3200" b="1" dirty="0">
              <a:solidFill>
                <a:schemeClr val="bg1"/>
              </a:solidFill>
            </a:endParaRPr>
          </a:p>
          <a:p>
            <a:pPr algn="ctr" defTabSz="914400">
              <a:defRPr/>
            </a:pPr>
            <a:r>
              <a:rPr lang="tr-TR" altLang="tr-TR" sz="3200" b="1" dirty="0">
                <a:solidFill>
                  <a:schemeClr val="bg1"/>
                </a:solidFill>
              </a:rPr>
              <a:t>ÇALIŞMALARI</a:t>
            </a:r>
            <a:endParaRPr lang="tr-TR" altLang="tr-TR" sz="3200" b="1" dirty="0">
              <a:solidFill>
                <a:schemeClr val="bg1"/>
              </a:solidFill>
            </a:endParaRPr>
          </a:p>
        </p:txBody>
      </p:sp>
    </p:spTree>
  </p:cSld>
  <p:clrMapOvr>
    <a:masterClrMapping/>
  </p:clrMapOvr>
  <p:transition spd="slow">
    <p:wheel spokes="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11743" y="1296121"/>
            <a:ext cx="4042502" cy="1875719"/>
          </a:xfrm>
          <a:prstGeom prst="rect">
            <a:avLst/>
          </a:prstGeom>
        </p:spPr>
      </p:pic>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742" y="3311587"/>
            <a:ext cx="7167441" cy="2768424"/>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253" y="3311585"/>
            <a:ext cx="3794661" cy="2768424"/>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641" y="1306759"/>
            <a:ext cx="1412145" cy="1884907"/>
          </a:xfrm>
          <a:prstGeom prst="rect">
            <a:avLst/>
          </a:prstGeom>
        </p:spPr>
      </p:pic>
      <p:pic>
        <p:nvPicPr>
          <p:cNvPr id="10" name="Resim 9"/>
          <p:cNvPicPr>
            <a:picLocks noChangeAspect="1"/>
          </p:cNvPicPr>
          <p:nvPr/>
        </p:nvPicPr>
        <p:blipFill rotWithShape="1">
          <a:blip r:embed="rId5">
            <a:extLst>
              <a:ext uri="{28A0092B-C50C-407E-A947-70E740481C1C}">
                <a14:useLocalDpi xmlns:a14="http://schemas.microsoft.com/office/drawing/2010/main" val="0"/>
              </a:ext>
            </a:extLst>
          </a:blip>
          <a:srcRect l="4325" t="21288" r="9757" b="8035"/>
          <a:stretch>
            <a:fillRect/>
          </a:stretch>
        </p:blipFill>
        <p:spPr>
          <a:xfrm>
            <a:off x="7679183" y="1306759"/>
            <a:ext cx="3000408" cy="1900041"/>
          </a:xfrm>
          <a:prstGeom prst="rect">
            <a:avLst/>
          </a:prstGeom>
        </p:spPr>
      </p:pic>
      <p:sp>
        <p:nvSpPr>
          <p:cNvPr id="9" name="Dikdörtgen 8"/>
          <p:cNvSpPr/>
          <p:nvPr/>
        </p:nvSpPr>
        <p:spPr>
          <a:xfrm>
            <a:off x="1985159" y="216553"/>
            <a:ext cx="8257197" cy="1077218"/>
          </a:xfrm>
          <a:prstGeom prst="rect">
            <a:avLst/>
          </a:prstGeom>
        </p:spPr>
        <p:txBody>
          <a:bodyPr wrap="square" lIns="91440" tIns="45720" rIns="91440" bIns="45720" anchor="t">
            <a:spAutoFit/>
          </a:bodyPr>
          <a:lstStyle/>
          <a:p>
            <a:pPr algn="ctr" defTabSz="914400">
              <a:defRPr/>
            </a:pPr>
            <a:r>
              <a:rPr lang="tr-TR" altLang="tr-TR" sz="3200" b="1" dirty="0">
                <a:solidFill>
                  <a:schemeClr val="bg1"/>
                </a:solidFill>
              </a:rPr>
              <a:t>SU VERİMLİLİĞİ FARKINDALIK</a:t>
            </a:r>
            <a:endParaRPr lang="tr-TR" altLang="tr-TR" sz="3200" b="1" dirty="0">
              <a:solidFill>
                <a:schemeClr val="bg1"/>
              </a:solidFill>
            </a:endParaRPr>
          </a:p>
          <a:p>
            <a:pPr algn="ctr" defTabSz="914400">
              <a:defRPr/>
            </a:pPr>
            <a:r>
              <a:rPr lang="tr-TR" altLang="tr-TR" sz="3200" b="1" dirty="0">
                <a:solidFill>
                  <a:schemeClr val="bg1"/>
                </a:solidFill>
              </a:rPr>
              <a:t>ÇALIŞMALARI</a:t>
            </a:r>
            <a:endParaRPr lang="tr-TR" altLang="tr-TR" sz="3200" b="1"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7587781" y="1353110"/>
            <a:ext cx="4194644" cy="954107"/>
          </a:xfrm>
          <a:prstGeom prst="rect">
            <a:avLst/>
          </a:prstGeom>
          <a:noFill/>
        </p:spPr>
        <p:txBody>
          <a:bodyPr wrap="square" rtlCol="0">
            <a:spAutoFit/>
          </a:bodyPr>
          <a:lstStyle/>
          <a:p>
            <a:r>
              <a:rPr lang="tr-TR" sz="2800" b="1" u="sng" dirty="0">
                <a:solidFill>
                  <a:srgbClr val="0070C0"/>
                </a:solidFill>
                <a:hlinkClick r:id="rId1"/>
              </a:rPr>
              <a:t>www.suverimliligi.gov.tr</a:t>
            </a:r>
            <a:endParaRPr lang="tr-TR" sz="2800" b="1" u="sng" dirty="0">
              <a:solidFill>
                <a:srgbClr val="0070C0"/>
              </a:solidFill>
            </a:endParaRPr>
          </a:p>
          <a:p>
            <a:endParaRPr lang="tr-TR" sz="2800" b="1" u="sng" dirty="0">
              <a:solidFill>
                <a:srgbClr val="4472C4"/>
              </a:solidFill>
            </a:endParaRPr>
          </a:p>
        </p:txBody>
      </p:sp>
      <p:sp>
        <p:nvSpPr>
          <p:cNvPr id="10" name="TextBox 23"/>
          <p:cNvSpPr txBox="1"/>
          <p:nvPr/>
        </p:nvSpPr>
        <p:spPr>
          <a:xfrm>
            <a:off x="6968226" y="5918573"/>
            <a:ext cx="1638269" cy="400110"/>
          </a:xfrm>
          <a:prstGeom prst="rect">
            <a:avLst/>
          </a:prstGeom>
          <a:noFill/>
        </p:spPr>
        <p:txBody>
          <a:bodyPr wrap="none" rtlCol="0">
            <a:spAutoFit/>
          </a:bodyPr>
          <a:lstStyle/>
          <a:p>
            <a:r>
              <a:rPr lang="tr-TR" sz="2000" b="1" dirty="0">
                <a:solidFill>
                  <a:srgbClr val="0070C0"/>
                </a:solidFill>
              </a:rPr>
              <a:t>#SuVerimliliği</a:t>
            </a:r>
            <a:endParaRPr lang="en-US" sz="2000" b="1" dirty="0">
              <a:solidFill>
                <a:srgbClr val="0070C0"/>
              </a:solidFill>
            </a:endParaRPr>
          </a:p>
        </p:txBody>
      </p:sp>
      <p:sp>
        <p:nvSpPr>
          <p:cNvPr id="11" name="TextBox 24"/>
          <p:cNvSpPr txBox="1"/>
          <p:nvPr/>
        </p:nvSpPr>
        <p:spPr>
          <a:xfrm>
            <a:off x="8592877" y="5918573"/>
            <a:ext cx="1839093" cy="400110"/>
          </a:xfrm>
          <a:prstGeom prst="rect">
            <a:avLst/>
          </a:prstGeom>
          <a:noFill/>
        </p:spPr>
        <p:txBody>
          <a:bodyPr wrap="none" rtlCol="0">
            <a:spAutoFit/>
          </a:bodyPr>
          <a:lstStyle/>
          <a:p>
            <a:r>
              <a:rPr lang="tr-TR" sz="2000" b="1" dirty="0">
                <a:solidFill>
                  <a:srgbClr val="0070C0"/>
                </a:solidFill>
              </a:rPr>
              <a:t>#SudaSıfırKayıp</a:t>
            </a:r>
            <a:endParaRPr lang="en-US" sz="2000" b="1" dirty="0">
              <a:solidFill>
                <a:srgbClr val="0070C0"/>
              </a:solidFill>
            </a:endParaRPr>
          </a:p>
        </p:txBody>
      </p:sp>
      <p:pic>
        <p:nvPicPr>
          <p:cNvPr id="18" name="Picture 4"/>
          <p:cNvPicPr>
            <a:picLocks noChangeAspect="1"/>
          </p:cNvPicPr>
          <p:nvPr/>
        </p:nvPicPr>
        <p:blipFill>
          <a:blip r:embed="rId2"/>
          <a:stretch>
            <a:fillRect/>
          </a:stretch>
        </p:blipFill>
        <p:spPr>
          <a:xfrm>
            <a:off x="9096021" y="1977466"/>
            <a:ext cx="450030" cy="439550"/>
          </a:xfrm>
          <a:prstGeom prst="round1Rect">
            <a:avLst/>
          </a:prstGeo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060" y="5231566"/>
            <a:ext cx="1090765" cy="1071712"/>
          </a:xfrm>
          <a:prstGeom prst="rect">
            <a:avLst/>
          </a:prstGeom>
        </p:spPr>
      </p:pic>
      <p:sp>
        <p:nvSpPr>
          <p:cNvPr id="4" name="Başlık 3"/>
          <p:cNvSpPr>
            <a:spLocks noGrp="1"/>
          </p:cNvSpPr>
          <p:nvPr>
            <p:ph type="title"/>
          </p:nvPr>
        </p:nvSpPr>
        <p:spPr/>
        <p:txBody>
          <a:bodyPr/>
          <a:lstStyle/>
          <a:p>
            <a:r>
              <a:rPr lang="tr-TR" dirty="0">
                <a:solidFill>
                  <a:srgbClr val="C00000"/>
                </a:solidFill>
                <a:latin typeface="+mn-lt"/>
              </a:rPr>
              <a:t>Ayrıntılı bilgi ve belgeler için…</a:t>
            </a:r>
            <a:endParaRPr lang="tr-TR" dirty="0">
              <a:solidFill>
                <a:srgbClr val="C00000"/>
              </a:solidFill>
              <a:latin typeface="+mn-lt"/>
            </a:endParaRPr>
          </a:p>
        </p:txBody>
      </p:sp>
      <p:pic>
        <p:nvPicPr>
          <p:cNvPr id="3" name="Resim 2"/>
          <p:cNvPicPr>
            <a:picLocks noChangeAspect="1"/>
          </p:cNvPicPr>
          <p:nvPr/>
        </p:nvPicPr>
        <p:blipFill rotWithShape="1">
          <a:blip r:embed="rId4" cstate="print">
            <a:extLst>
              <a:ext uri="{28A0092B-C50C-407E-A947-70E740481C1C}">
                <a14:useLocalDpi xmlns:a14="http://schemas.microsoft.com/office/drawing/2010/main" val="0"/>
              </a:ext>
            </a:extLst>
          </a:blip>
          <a:srcRect b="10471"/>
          <a:stretch>
            <a:fillRect/>
          </a:stretch>
        </p:blipFill>
        <p:spPr>
          <a:xfrm>
            <a:off x="7806914" y="2564318"/>
            <a:ext cx="2987612" cy="2508844"/>
          </a:xfrm>
          <a:prstGeom prst="rect">
            <a:avLst/>
          </a:prstGeom>
        </p:spPr>
      </p:pic>
      <p:pic>
        <p:nvPicPr>
          <p:cNvPr id="2" name="Resim 1"/>
          <p:cNvPicPr>
            <a:picLocks noChangeAspect="1"/>
          </p:cNvPicPr>
          <p:nvPr/>
        </p:nvPicPr>
        <p:blipFill>
          <a:blip r:embed="rId5"/>
          <a:stretch>
            <a:fillRect/>
          </a:stretch>
        </p:blipFill>
        <p:spPr>
          <a:xfrm>
            <a:off x="985453" y="2564318"/>
            <a:ext cx="5587883" cy="2592702"/>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51677" y="5436366"/>
            <a:ext cx="4432418" cy="1145196"/>
          </a:xfrm>
          <a:prstGeom prst="rect">
            <a:avLst/>
          </a:prstGeom>
        </p:spPr>
      </p:pic>
      <p:sp>
        <p:nvSpPr>
          <p:cNvPr id="4" name="Metin kutusu 3"/>
          <p:cNvSpPr txBox="1"/>
          <p:nvPr/>
        </p:nvSpPr>
        <p:spPr>
          <a:xfrm>
            <a:off x="4951561" y="4316557"/>
            <a:ext cx="2432649" cy="584775"/>
          </a:xfrm>
          <a:prstGeom prst="rect">
            <a:avLst/>
          </a:prstGeom>
          <a:noFill/>
        </p:spPr>
        <p:txBody>
          <a:bodyPr wrap="square" rtlCol="0">
            <a:spAutoFit/>
          </a:bodyPr>
          <a:lstStyle/>
          <a:p>
            <a:r>
              <a:rPr lang="tr-TR" sz="3200" dirty="0">
                <a:ln w="0"/>
                <a:solidFill>
                  <a:srgbClr val="C00000"/>
                </a:solidFill>
                <a:effectLst>
                  <a:outerShdw blurRad="38100" dist="25400" dir="5400000" algn="ctr" rotWithShape="0">
                    <a:srgbClr val="6E747A">
                      <a:alpha val="43000"/>
                    </a:srgbClr>
                  </a:outerShdw>
                </a:effectLst>
              </a:rPr>
              <a:t>ARZ EDERİM.</a:t>
            </a:r>
            <a:endParaRPr lang="tr-TR" sz="3200" dirty="0">
              <a:ln w="0"/>
              <a:solidFill>
                <a:srgbClr val="C00000"/>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398522" y="3212553"/>
            <a:ext cx="1944192" cy="3028414"/>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tr-TR" sz="2000" b="1" u="sng" dirty="0"/>
              <a:t>Deniz seviyesinin 0,5 - 1 metre yükselmesiyle </a:t>
            </a:r>
            <a:r>
              <a:rPr lang="tr-TR" sz="2000" dirty="0"/>
              <a:t>kıyı erozyonu ve altyapı hasarı, 680 milyon insanı tehdit ediyor.</a:t>
            </a:r>
            <a:endParaRPr lang="tr-TR" sz="2000" dirty="0">
              <a:solidFill>
                <a:schemeClr val="bg1"/>
              </a:solidFill>
            </a:endParaRPr>
          </a:p>
        </p:txBody>
      </p:sp>
      <p:sp>
        <p:nvSpPr>
          <p:cNvPr id="4" name="Metin kutusu 3"/>
          <p:cNvSpPr txBox="1"/>
          <p:nvPr/>
        </p:nvSpPr>
        <p:spPr>
          <a:xfrm>
            <a:off x="2436776" y="4278030"/>
            <a:ext cx="1944192" cy="1328023"/>
          </a:xfrm>
          <a:prstGeom prst="roundRect">
            <a:avLst/>
          </a:prstGeom>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defPPr>
              <a:defRPr kern="0"/>
            </a:defPPr>
            <a:lvl1pPr algn="ctr">
              <a:defRPr sz="2000" b="1">
                <a:solidFill>
                  <a:schemeClr val="bg1"/>
                </a:solidFill>
                <a:latin typeface="Garamond" panose="02020404030301010803" pitchFamily="18" charset="0"/>
              </a:defRPr>
            </a:lvl1pPr>
          </a:lstStyle>
          <a:p>
            <a:r>
              <a:rPr lang="tr-TR" sz="1800" b="0" dirty="0">
                <a:latin typeface="+mn-lt"/>
              </a:rPr>
              <a:t>Sel, kuraklık ve fırtına </a:t>
            </a:r>
            <a:r>
              <a:rPr lang="tr-TR" sz="1800" u="sng" dirty="0">
                <a:latin typeface="+mn-lt"/>
              </a:rPr>
              <a:t>sıklığında %20 - 30 artış </a:t>
            </a:r>
            <a:r>
              <a:rPr lang="tr-TR" sz="1800" b="0" dirty="0">
                <a:latin typeface="+mn-lt"/>
              </a:rPr>
              <a:t>yaşanıyor.</a:t>
            </a:r>
            <a:endParaRPr lang="tr-TR" sz="1800" b="0" dirty="0">
              <a:latin typeface="+mn-lt"/>
            </a:endParaRPr>
          </a:p>
        </p:txBody>
      </p:sp>
      <p:sp>
        <p:nvSpPr>
          <p:cNvPr id="5" name="Metin kutusu 4"/>
          <p:cNvSpPr txBox="1"/>
          <p:nvPr/>
        </p:nvSpPr>
        <p:spPr>
          <a:xfrm>
            <a:off x="4650277" y="4266066"/>
            <a:ext cx="1944192" cy="1351240"/>
          </a:xfrm>
          <a:prstGeom prst="roundRect">
            <a:avLst>
              <a:gd name="adj" fmla="val 19926"/>
            </a:avLst>
          </a:prstGeom>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defPPr>
              <a:defRPr kern="0"/>
            </a:defPPr>
            <a:lvl1pPr algn="ctr">
              <a:defRPr sz="2000" b="1">
                <a:solidFill>
                  <a:schemeClr val="bg1"/>
                </a:solidFill>
                <a:latin typeface="Garamond" panose="02020404030301010803" pitchFamily="18" charset="0"/>
              </a:defRPr>
            </a:lvl1pPr>
          </a:lstStyle>
          <a:p>
            <a:r>
              <a:rPr lang="tr-TR" sz="1800" b="0" dirty="0">
                <a:latin typeface="+mn-lt"/>
              </a:rPr>
              <a:t>2,5 milyardan fazla insan </a:t>
            </a:r>
            <a:r>
              <a:rPr lang="tr-TR" sz="1800" u="sng" dirty="0">
                <a:latin typeface="+mn-lt"/>
              </a:rPr>
              <a:t>temiz suya erişimde zorluk </a:t>
            </a:r>
            <a:r>
              <a:rPr lang="tr-TR" sz="1800" b="0" dirty="0">
                <a:latin typeface="+mn-lt"/>
              </a:rPr>
              <a:t>yaşıyor.</a:t>
            </a:r>
            <a:endParaRPr lang="tr-TR" sz="1800" b="0" dirty="0">
              <a:latin typeface="+mn-lt"/>
            </a:endParaRPr>
          </a:p>
        </p:txBody>
      </p:sp>
      <p:sp>
        <p:nvSpPr>
          <p:cNvPr id="6" name="Metin kutusu 5"/>
          <p:cNvSpPr txBox="1"/>
          <p:nvPr/>
        </p:nvSpPr>
        <p:spPr>
          <a:xfrm>
            <a:off x="6861135" y="4120105"/>
            <a:ext cx="1944192" cy="1634490"/>
          </a:xfrm>
          <a:prstGeom prst="roundRect">
            <a:avLst/>
          </a:prstGeom>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defPPr>
              <a:defRPr kern="0"/>
            </a:defPPr>
            <a:lvl1pPr algn="ctr">
              <a:defRPr sz="2000" b="1">
                <a:solidFill>
                  <a:schemeClr val="bg1"/>
                </a:solidFill>
                <a:latin typeface="Garamond" panose="02020404030301010803" pitchFamily="18" charset="0"/>
              </a:defRPr>
            </a:lvl1pPr>
          </a:lstStyle>
          <a:p>
            <a:r>
              <a:rPr lang="tr-TR" sz="1800" u="sng" dirty="0">
                <a:latin typeface="+mn-lt"/>
              </a:rPr>
              <a:t>Sıcak hava dalgaları</a:t>
            </a:r>
            <a:r>
              <a:rPr lang="tr-TR" sz="1800" b="0" dirty="0">
                <a:latin typeface="+mn-lt"/>
              </a:rPr>
              <a:t>, yılda ek olarak 70.000 – 300.000 ölüme neden oluyor.</a:t>
            </a:r>
            <a:endParaRPr lang="tr-TR" sz="1800" b="0" dirty="0">
              <a:latin typeface="+mn-lt"/>
            </a:endParaRPr>
          </a:p>
        </p:txBody>
      </p:sp>
      <p:sp>
        <p:nvSpPr>
          <p:cNvPr id="7" name="Metin kutusu 6"/>
          <p:cNvSpPr txBox="1"/>
          <p:nvPr/>
        </p:nvSpPr>
        <p:spPr>
          <a:xfrm>
            <a:off x="9071993" y="3685112"/>
            <a:ext cx="1944192" cy="2486918"/>
          </a:xfrm>
          <a:prstGeom prst="roundRect">
            <a:avLst/>
          </a:prstGeom>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defPPr>
              <a:defRPr kern="0"/>
            </a:defPPr>
            <a:lvl1pPr algn="ctr">
              <a:defRPr sz="2000" b="1">
                <a:solidFill>
                  <a:schemeClr val="bg1"/>
                </a:solidFill>
                <a:latin typeface="Garamond" panose="02020404030301010803" pitchFamily="18" charset="0"/>
              </a:defRPr>
            </a:lvl1pPr>
          </a:lstStyle>
          <a:p>
            <a:r>
              <a:rPr lang="tr-TR" sz="1800" b="0" dirty="0">
                <a:latin typeface="+mn-lt"/>
              </a:rPr>
              <a:t>Küresel gıda üretimi </a:t>
            </a:r>
            <a:r>
              <a:rPr lang="tr-TR" sz="1800" u="sng" dirty="0">
                <a:latin typeface="+mn-lt"/>
              </a:rPr>
              <a:t>%20 oranında </a:t>
            </a:r>
            <a:r>
              <a:rPr lang="tr-TR" sz="1800" b="0" dirty="0">
                <a:latin typeface="+mn-lt"/>
              </a:rPr>
              <a:t>azalabilir, bu da gıda fiyatlarında %50'den fazla artışa yol açabilir.</a:t>
            </a:r>
            <a:endParaRPr lang="tr-TR" sz="1800" b="0" dirty="0">
              <a:latin typeface="+mn-lt"/>
            </a:endParaRPr>
          </a:p>
        </p:txBody>
      </p:sp>
      <p:sp>
        <p:nvSpPr>
          <p:cNvPr id="8" name="Dikdörtgen 7"/>
          <p:cNvSpPr/>
          <p:nvPr/>
        </p:nvSpPr>
        <p:spPr>
          <a:xfrm>
            <a:off x="619990" y="10284381"/>
            <a:ext cx="5423985" cy="646587"/>
          </a:xfrm>
          <a:prstGeom prst="rect">
            <a:avLst/>
          </a:prstGeom>
        </p:spPr>
        <p:txBody>
          <a:bodyPr wrap="none">
            <a:spAutoFit/>
          </a:bodyPr>
          <a:lstStyle/>
          <a:p>
            <a:r>
              <a:rPr lang="tr-TR" sz="1800" dirty="0">
                <a:solidFill>
                  <a:schemeClr val="bg1"/>
                </a:solidFill>
              </a:rPr>
              <a:t>Kaynak: </a:t>
            </a:r>
            <a:endParaRPr lang="tr-TR" sz="1800" dirty="0">
              <a:solidFill>
                <a:schemeClr val="bg1"/>
              </a:solidFill>
            </a:endParaRPr>
          </a:p>
          <a:p>
            <a:r>
              <a:rPr lang="tr-TR" sz="1800" dirty="0">
                <a:solidFill>
                  <a:schemeClr val="bg1"/>
                </a:solidFill>
              </a:rPr>
              <a:t>IPCC AR 6. https://www.ipcc.ch/assessment-report/ar6/</a:t>
            </a:r>
            <a:endParaRPr lang="tr-TR" sz="1800" dirty="0">
              <a:solidFill>
                <a:schemeClr val="bg1"/>
              </a:solidFill>
            </a:endParaRPr>
          </a:p>
        </p:txBody>
      </p:sp>
      <p:pic>
        <p:nvPicPr>
          <p:cNvPr id="9" name="Picture 2" descr="Sea level - Free ecology and environment icon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04118" y="1878702"/>
            <a:ext cx="1236090" cy="12360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lood - Free weather ic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7177" y="2447493"/>
            <a:ext cx="1213735" cy="12137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lean water - Free furniture and household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9052" y="2337505"/>
            <a:ext cx="1244940" cy="12449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eat wave - Free weather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3310" y="2369282"/>
            <a:ext cx="1244939" cy="12449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Food safety - Free security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55218" y="2401062"/>
            <a:ext cx="1213735" cy="1213735"/>
          </a:xfrm>
          <a:prstGeom prst="rect">
            <a:avLst/>
          </a:prstGeom>
          <a:noFill/>
          <a:extLst>
            <a:ext uri="{909E8E84-426E-40DD-AFC4-6F175D3DCCD1}">
              <a14:hiddenFill xmlns:a14="http://schemas.microsoft.com/office/drawing/2010/main">
                <a:solidFill>
                  <a:srgbClr val="FFFFFF"/>
                </a:solidFill>
              </a14:hiddenFill>
            </a:ext>
          </a:extLst>
        </p:spPr>
      </p:pic>
      <p:sp>
        <p:nvSpPr>
          <p:cNvPr id="14" name="Metin kutusu 13"/>
          <p:cNvSpPr txBox="1"/>
          <p:nvPr/>
        </p:nvSpPr>
        <p:spPr>
          <a:xfrm>
            <a:off x="586015" y="1380831"/>
            <a:ext cx="10915919" cy="400110"/>
          </a:xfrm>
          <a:prstGeom prst="rect">
            <a:avLst/>
          </a:prstGeom>
          <a:solidFill>
            <a:srgbClr val="C00000"/>
          </a:solidFill>
        </p:spPr>
        <p:txBody>
          <a:bodyPr wrap="square" rtlCol="0">
            <a:spAutoFit/>
          </a:bodyPr>
          <a:lstStyle>
            <a:defPPr>
              <a:defRPr kern="0"/>
            </a:defPPr>
            <a:lvl1pPr algn="ctr">
              <a:defRPr sz="4400" b="1" i="1">
                <a:solidFill>
                  <a:schemeClr val="bg1"/>
                </a:solidFill>
              </a:defRPr>
            </a:lvl1pPr>
          </a:lstStyle>
          <a:p>
            <a:pPr algn="l"/>
            <a:r>
              <a:rPr lang="tr-TR" sz="2000" dirty="0"/>
              <a:t>Küresel sıcaklık artışı 1.5 dereceyi aşarsa;</a:t>
            </a:r>
            <a:endParaRPr lang="tr-TR" sz="2000" dirty="0"/>
          </a:p>
        </p:txBody>
      </p:sp>
      <p:sp>
        <p:nvSpPr>
          <p:cNvPr id="16" name="Dikdörtgen 15"/>
          <p:cNvSpPr/>
          <p:nvPr/>
        </p:nvSpPr>
        <p:spPr>
          <a:xfrm>
            <a:off x="1913300" y="378495"/>
            <a:ext cx="8332727" cy="584775"/>
          </a:xfrm>
          <a:prstGeom prst="rect">
            <a:avLst/>
          </a:prstGeom>
          <a:noFill/>
        </p:spPr>
        <p:txBody>
          <a:bodyPr wrap="square" rtlCol="0">
            <a:spAutoFit/>
          </a:bodyPr>
          <a:lstStyle/>
          <a:p>
            <a:pPr algn="ctr"/>
            <a:r>
              <a:rPr lang="tr-TR" sz="3200" b="1" dirty="0">
                <a:solidFill>
                  <a:schemeClr val="bg1"/>
                </a:solidFill>
              </a:rPr>
              <a:t>KÜRESEL İKLİM DEĞİŞİKLİĞİ</a:t>
            </a:r>
            <a:endParaRPr lang="tr-TR" sz="3200" b="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fik 7"/>
          <p:cNvGraphicFramePr/>
          <p:nvPr/>
        </p:nvGraphicFramePr>
        <p:xfrm>
          <a:off x="114300" y="2006960"/>
          <a:ext cx="5943600" cy="427954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2" name="Grafik 11"/>
          <p:cNvGraphicFramePr/>
          <p:nvPr/>
        </p:nvGraphicFramePr>
        <p:xfrm>
          <a:off x="6385560" y="2006960"/>
          <a:ext cx="5715001" cy="4468091"/>
        </p:xfrm>
        <a:graphic>
          <a:graphicData uri="http://schemas.openxmlformats.org/drawingml/2006/chart">
            <c:chart xmlns:c="http://schemas.openxmlformats.org/drawingml/2006/chart" xmlns:r="http://schemas.openxmlformats.org/officeDocument/2006/relationships" r:id="rId2"/>
          </a:graphicData>
        </a:graphic>
      </p:graphicFrame>
      <p:sp>
        <p:nvSpPr>
          <p:cNvPr id="7" name="Metin kutusu 6"/>
          <p:cNvSpPr txBox="1"/>
          <p:nvPr/>
        </p:nvSpPr>
        <p:spPr>
          <a:xfrm>
            <a:off x="3946489" y="400024"/>
            <a:ext cx="4444410" cy="645160"/>
          </a:xfrm>
          <a:prstGeom prst="rect">
            <a:avLst/>
          </a:prstGeom>
          <a:noFill/>
        </p:spPr>
        <p:txBody>
          <a:bodyPr wrap="square" rtlCol="0">
            <a:spAutoFit/>
          </a:bodyPr>
          <a:lstStyle/>
          <a:p>
            <a:pPr algn="ctr"/>
            <a:r>
              <a:rPr lang="tr-TR" sz="3600" b="1" dirty="0">
                <a:solidFill>
                  <a:schemeClr val="bg1"/>
                </a:solidFill>
              </a:rPr>
              <a:t>SU KULLANIMLARI</a:t>
            </a:r>
            <a:endParaRPr lang="tr-TR" sz="3600" b="1"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etin kutusu 21"/>
          <p:cNvSpPr txBox="1"/>
          <p:nvPr/>
        </p:nvSpPr>
        <p:spPr>
          <a:xfrm>
            <a:off x="2056280" y="6539896"/>
            <a:ext cx="5349013" cy="261610"/>
          </a:xfrm>
          <a:prstGeom prst="rect">
            <a:avLst/>
          </a:prstGeom>
          <a:noFill/>
        </p:spPr>
        <p:txBody>
          <a:bodyPr wrap="square" rtlCol="0">
            <a:spAutoFit/>
          </a:bodyPr>
          <a:lstStyle/>
          <a:p>
            <a:r>
              <a:rPr lang="tr-TR" sz="1100" b="1" dirty="0">
                <a:solidFill>
                  <a:schemeClr val="bg1"/>
                </a:solidFill>
              </a:rPr>
              <a:t>Kaynak: </a:t>
            </a:r>
            <a:r>
              <a:rPr lang="tr-TR" sz="1100" i="1" dirty="0">
                <a:solidFill>
                  <a:schemeClr val="bg1"/>
                </a:solidFill>
              </a:rPr>
              <a:t>https://www.wri.org/insights/ranking-worlds-most-water-stressed-countries-2040 </a:t>
            </a:r>
            <a:endParaRPr lang="tr-TR" sz="1100" i="1" dirty="0">
              <a:solidFill>
                <a:schemeClr val="bg1"/>
              </a:solidFill>
            </a:endParaRPr>
          </a:p>
        </p:txBody>
      </p:sp>
      <p:sp>
        <p:nvSpPr>
          <p:cNvPr id="6" name="Dikdörtgen 5"/>
          <p:cNvSpPr/>
          <p:nvPr/>
        </p:nvSpPr>
        <p:spPr>
          <a:xfrm>
            <a:off x="1913300" y="378495"/>
            <a:ext cx="8332727" cy="584775"/>
          </a:xfrm>
          <a:prstGeom prst="rect">
            <a:avLst/>
          </a:prstGeom>
          <a:noFill/>
        </p:spPr>
        <p:txBody>
          <a:bodyPr wrap="square" rtlCol="0">
            <a:spAutoFit/>
          </a:bodyPr>
          <a:lstStyle/>
          <a:p>
            <a:pPr algn="ctr"/>
            <a:r>
              <a:rPr lang="tr-TR" sz="3200" b="1" dirty="0">
                <a:solidFill>
                  <a:schemeClr val="bg1"/>
                </a:solidFill>
              </a:rPr>
              <a:t>KÜRESEL İKLİM DEĞİŞİKLİĞİ</a:t>
            </a:r>
            <a:endParaRPr lang="tr-TR" sz="3200" b="1" dirty="0">
              <a:solidFill>
                <a:schemeClr val="bg1"/>
              </a:solidFill>
            </a:endParaRPr>
          </a:p>
        </p:txBody>
      </p:sp>
      <p:pic>
        <p:nvPicPr>
          <p:cNvPr id="13" name="Resim 12"/>
          <p:cNvPicPr>
            <a:picLocks noChangeAspect="1"/>
          </p:cNvPicPr>
          <p:nvPr/>
        </p:nvPicPr>
        <p:blipFill rotWithShape="1">
          <a:blip r:embed="rId1"/>
          <a:srcRect l="7818" t="17405" r="2964"/>
          <a:stretch>
            <a:fillRect/>
          </a:stretch>
        </p:blipFill>
        <p:spPr>
          <a:xfrm>
            <a:off x="8518724" y="2856562"/>
            <a:ext cx="3454607" cy="3244269"/>
          </a:xfrm>
          <a:prstGeom prst="rect">
            <a:avLst/>
          </a:prstGeom>
          <a:ln>
            <a:noFill/>
          </a:ln>
          <a:effectLst>
            <a:softEdge rad="112500"/>
          </a:effectLst>
        </p:spPr>
      </p:pic>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043" y="1418897"/>
            <a:ext cx="8216681" cy="4829080"/>
          </a:xfrm>
          <a:prstGeom prst="rect">
            <a:avLst/>
          </a:prstGeom>
        </p:spPr>
      </p:pic>
      <p:sp>
        <p:nvSpPr>
          <p:cNvPr id="19" name="Rectangle 1"/>
          <p:cNvSpPr>
            <a:spLocks noChangeArrowheads="1"/>
          </p:cNvSpPr>
          <p:nvPr/>
        </p:nvSpPr>
        <p:spPr bwMode="auto">
          <a:xfrm>
            <a:off x="8529236" y="1533123"/>
            <a:ext cx="3444095" cy="1323439"/>
          </a:xfrm>
          <a:prstGeom prst="rect">
            <a:avLst/>
          </a:prstGeom>
          <a:solidFill>
            <a:schemeClr val="accent1">
              <a:lumMod val="75000"/>
              <a:alpha val="24000"/>
            </a:schemeClr>
          </a:solidFill>
          <a:ln>
            <a:noFill/>
          </a:ln>
          <a:effectLst/>
        </p:spPr>
        <p:txBody>
          <a:bodyPr vert="horz" wrap="square" lIns="91440" tIns="45720" rIns="91440" bIns="45720" numCol="1" anchor="ctr" anchorCtr="0" compatLnSpc="1">
            <a:spAutoFit/>
          </a:bodyPr>
          <a:lstStyle/>
          <a:p>
            <a:pPr algn="ctr" eaLnBrk="0" fontAlgn="base" hangingPunct="0">
              <a:spcBef>
                <a:spcPct val="0"/>
              </a:spcBef>
              <a:spcAft>
                <a:spcPct val="0"/>
              </a:spcAft>
            </a:pPr>
            <a:r>
              <a:rPr lang="tr-TR" sz="2000" dirty="0">
                <a:solidFill>
                  <a:srgbClr val="002060"/>
                </a:solidFill>
                <a:ea typeface="Garamond" panose="02020404030301010803"/>
                <a:cs typeface="Garamond" panose="02020404030301010803"/>
                <a:sym typeface="Garamond" panose="02020404030301010803"/>
              </a:rPr>
              <a:t>Türkiye, iklim değişikliği açısından en kırılgan bölgelerden biri olan Akdeniz Havzasında yer almaktadır.</a:t>
            </a:r>
            <a:endParaRPr lang="tr-TR" altLang="tr-TR" sz="2000" b="1" dirty="0">
              <a:solidFill>
                <a:srgbClr val="00206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322147" y="1871815"/>
            <a:ext cx="6716268" cy="553998"/>
          </a:xfrm>
          <a:prstGeom prst="rect">
            <a:avLst/>
          </a:prstGeom>
          <a:noFill/>
        </p:spPr>
        <p:txBody>
          <a:bodyPr wrap="square">
            <a:spAutoFit/>
          </a:bodyPr>
          <a:lstStyle/>
          <a:p>
            <a:pPr lvl="0"/>
            <a:r>
              <a:rPr lang="tr-TR" sz="3000" b="1" dirty="0"/>
              <a:t>2100 Yılına Kadar </a:t>
            </a:r>
            <a:endParaRPr lang="tr-TR" sz="3000" b="1" dirty="0"/>
          </a:p>
        </p:txBody>
      </p:sp>
      <p:sp>
        <p:nvSpPr>
          <p:cNvPr id="6" name="!!sıcak"/>
          <p:cNvSpPr/>
          <p:nvPr/>
        </p:nvSpPr>
        <p:spPr>
          <a:xfrm>
            <a:off x="1600247" y="2690191"/>
            <a:ext cx="2433786" cy="1549506"/>
          </a:xfrm>
          <a:prstGeom prst="rect">
            <a:avLst/>
          </a:prstGeom>
          <a:gradFill rotWithShape="0">
            <a:gsLst>
              <a:gs pos="0">
                <a:srgbClr val="16A085">
                  <a:hueOff val="0"/>
                  <a:satOff val="0"/>
                  <a:lumOff val="0"/>
                  <a:alphaOff val="0"/>
                  <a:shade val="51000"/>
                  <a:satMod val="130000"/>
                </a:srgbClr>
              </a:gs>
              <a:gs pos="80000">
                <a:srgbClr val="16A085">
                  <a:hueOff val="0"/>
                  <a:satOff val="0"/>
                  <a:lumOff val="0"/>
                  <a:alphaOff val="0"/>
                  <a:shade val="93000"/>
                  <a:satMod val="130000"/>
                </a:srgbClr>
              </a:gs>
              <a:gs pos="100000">
                <a:srgbClr val="16A08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rtlCol="0" anchor="ctr"/>
          <a:lstStyle/>
          <a:p>
            <a:pPr defTabSz="1066800">
              <a:lnSpc>
                <a:spcPct val="90000"/>
              </a:lnSpc>
              <a:spcBef>
                <a:spcPct val="0"/>
              </a:spcBef>
              <a:spcAft>
                <a:spcPct val="35000"/>
              </a:spcAft>
            </a:pPr>
            <a:r>
              <a:rPr lang="tr-TR" sz="2400" dirty="0">
                <a:solidFill>
                  <a:sysClr val="window" lastClr="FFFFFF"/>
                </a:solidFill>
              </a:rPr>
              <a:t>Ortalama Sıcaklıklarda </a:t>
            </a:r>
            <a:endParaRPr lang="tr-TR" sz="2400" dirty="0">
              <a:solidFill>
                <a:sysClr val="window" lastClr="FFFFFF"/>
              </a:solidFill>
            </a:endParaRPr>
          </a:p>
          <a:p>
            <a:pPr defTabSz="1066800">
              <a:lnSpc>
                <a:spcPct val="90000"/>
              </a:lnSpc>
              <a:spcBef>
                <a:spcPct val="0"/>
              </a:spcBef>
              <a:spcAft>
                <a:spcPct val="35000"/>
              </a:spcAft>
            </a:pPr>
            <a:r>
              <a:rPr lang="tr-TR" sz="2400" b="1" dirty="0">
                <a:solidFill>
                  <a:sysClr val="window" lastClr="FFFFFF"/>
                </a:solidFill>
                <a:effectLst>
                  <a:outerShdw blurRad="38100" dist="38100" dir="2700000" algn="tl">
                    <a:srgbClr val="000000">
                      <a:alpha val="43137"/>
                    </a:srgbClr>
                  </a:outerShdw>
                </a:effectLst>
              </a:rPr>
              <a:t>6</a:t>
            </a:r>
            <a:r>
              <a:rPr lang="tr-TR" sz="2400" b="1" baseline="30000" dirty="0">
                <a:solidFill>
                  <a:sysClr val="window" lastClr="FFFFFF"/>
                </a:solidFill>
                <a:effectLst>
                  <a:outerShdw blurRad="38100" dist="38100" dir="2700000" algn="tl">
                    <a:srgbClr val="000000">
                      <a:alpha val="43137"/>
                    </a:srgbClr>
                  </a:outerShdw>
                </a:effectLst>
              </a:rPr>
              <a:t>o</a:t>
            </a:r>
            <a:r>
              <a:rPr lang="tr-TR" sz="2400" b="1" dirty="0">
                <a:solidFill>
                  <a:sysClr val="window" lastClr="FFFFFF"/>
                </a:solidFill>
                <a:effectLst>
                  <a:outerShdw blurRad="38100" dist="38100" dir="2700000" algn="tl">
                    <a:srgbClr val="000000">
                      <a:alpha val="43137"/>
                    </a:srgbClr>
                  </a:outerShdw>
                </a:effectLst>
              </a:rPr>
              <a:t>C’ye varan Artış </a:t>
            </a:r>
            <a:endParaRPr lang="en-US" sz="2400" b="1" dirty="0">
              <a:solidFill>
                <a:sysClr val="window" lastClr="FFFFFF"/>
              </a:solidFill>
              <a:effectLst>
                <a:outerShdw blurRad="38100" dist="38100" dir="2700000" algn="tl">
                  <a:srgbClr val="000000">
                    <a:alpha val="43137"/>
                  </a:srgbClr>
                </a:outerShdw>
              </a:effectLst>
            </a:endParaRPr>
          </a:p>
        </p:txBody>
      </p:sp>
      <p:sp>
        <p:nvSpPr>
          <p:cNvPr id="7" name="!!yağış"/>
          <p:cNvSpPr/>
          <p:nvPr/>
        </p:nvSpPr>
        <p:spPr>
          <a:xfrm>
            <a:off x="4724400" y="2690190"/>
            <a:ext cx="2433786" cy="1549507"/>
          </a:xfrm>
          <a:prstGeom prst="rect">
            <a:avLst/>
          </a:prstGeom>
          <a:gradFill rotWithShape="0">
            <a:gsLst>
              <a:gs pos="0">
                <a:srgbClr val="277BAF"/>
              </a:gs>
              <a:gs pos="80000">
                <a:srgbClr val="429ED6"/>
              </a:gs>
              <a:gs pos="100000">
                <a:srgbClr val="5FABDC"/>
              </a:gs>
            </a:gsLst>
            <a:lin ang="16200000" scaled="0"/>
          </a:gradFill>
          <a:ln>
            <a:noFill/>
          </a:ln>
          <a:effectLst>
            <a:outerShdw blurRad="40000" dist="23000" dir="5400000" rotWithShape="0">
              <a:srgbClr val="000000">
                <a:alpha val="35000"/>
              </a:srgbClr>
            </a:outerShdw>
          </a:effectLst>
        </p:spPr>
        <p:txBody>
          <a:bodyPr spcFirstLastPara="0" vert="horz" wrap="square" lIns="170688" tIns="170688" rIns="170688" bIns="170688" numCol="1" spcCol="1270" anchor="ctr" anchorCtr="0">
            <a:noAutofit/>
          </a:bodyPr>
          <a:lstStyle/>
          <a:p>
            <a:pPr algn="ctr"/>
            <a:r>
              <a:rPr lang="tr-TR" sz="2400" dirty="0">
                <a:solidFill>
                  <a:sysClr val="window" lastClr="FFFFFF"/>
                </a:solidFill>
              </a:rPr>
              <a:t>Yıllık Toplam Yağışlarda Azalma</a:t>
            </a:r>
            <a:endParaRPr lang="en-US" sz="2400" dirty="0">
              <a:solidFill>
                <a:sysClr val="window" lastClr="FFFFFF"/>
              </a:solidFill>
            </a:endParaRPr>
          </a:p>
        </p:txBody>
      </p:sp>
      <p:sp>
        <p:nvSpPr>
          <p:cNvPr id="8" name="!!kar"/>
          <p:cNvSpPr/>
          <p:nvPr/>
        </p:nvSpPr>
        <p:spPr>
          <a:xfrm>
            <a:off x="1600247" y="4668918"/>
            <a:ext cx="2433786" cy="1511750"/>
          </a:xfrm>
          <a:prstGeom prst="rect">
            <a:avLst/>
          </a:prstGeom>
          <a:gradFill>
            <a:gsLst>
              <a:gs pos="0">
                <a:srgbClr val="5C6A6C"/>
              </a:gs>
              <a:gs pos="80000">
                <a:srgbClr val="919FA1"/>
              </a:gs>
              <a:gs pos="100000">
                <a:srgbClr val="AAB5B7"/>
              </a:gs>
            </a:gsLst>
            <a:lin ang="16200000" scaled="0"/>
          </a:gradFill>
          <a:ln>
            <a:noFill/>
          </a:ln>
          <a:effectLst>
            <a:outerShdw blurRad="40000" dist="23000" dir="5400000" rotWithShape="0">
              <a:srgbClr val="000000">
                <a:alpha val="35000"/>
              </a:srgbClr>
            </a:outerShdw>
          </a:effectLst>
        </p:spPr>
        <p:txBody>
          <a:bodyPr spcFirstLastPara="0" vert="horz" wrap="square" lIns="170688" tIns="170688" rIns="170688" bIns="170688" numCol="1" spcCol="1270" anchor="ctr" anchorCtr="0">
            <a:noAutofit/>
          </a:bodyPr>
          <a:lstStyle/>
          <a:p>
            <a:pPr algn="ctr"/>
            <a:r>
              <a:rPr lang="tr-TR" sz="2400" dirty="0">
                <a:solidFill>
                  <a:sysClr val="window" lastClr="FFFFFF"/>
                </a:solidFill>
              </a:rPr>
              <a:t>Karla Kaplı Alanlarda</a:t>
            </a:r>
            <a:endParaRPr lang="tr-TR" sz="2400" dirty="0">
              <a:solidFill>
                <a:sysClr val="window" lastClr="FFFFFF"/>
              </a:solidFill>
            </a:endParaRPr>
          </a:p>
          <a:p>
            <a:pPr algn="ctr"/>
            <a:r>
              <a:rPr lang="tr-TR" sz="2400" b="1" dirty="0">
                <a:solidFill>
                  <a:sysClr val="window" lastClr="FFFFFF"/>
                </a:solidFill>
                <a:effectLst>
                  <a:outerShdw blurRad="38100" dist="38100" dir="2700000" algn="tl">
                    <a:srgbClr val="000000">
                      <a:alpha val="43137"/>
                    </a:srgbClr>
                  </a:outerShdw>
                </a:effectLst>
              </a:rPr>
              <a:t>%44 varan azalma</a:t>
            </a:r>
            <a:endParaRPr lang="en-US" sz="2400" b="1" dirty="0">
              <a:solidFill>
                <a:sysClr val="window" lastClr="FFFFFF"/>
              </a:solidFill>
              <a:effectLst>
                <a:outerShdw blurRad="38100" dist="38100" dir="2700000" algn="tl">
                  <a:srgbClr val="000000">
                    <a:alpha val="43137"/>
                  </a:srgbClr>
                </a:outerShdw>
              </a:effectLst>
            </a:endParaRPr>
          </a:p>
        </p:txBody>
      </p:sp>
      <p:sp>
        <p:nvSpPr>
          <p:cNvPr id="9" name="!!yıl"/>
          <p:cNvSpPr/>
          <p:nvPr/>
        </p:nvSpPr>
        <p:spPr>
          <a:xfrm>
            <a:off x="4724400" y="4668918"/>
            <a:ext cx="2433786" cy="1511750"/>
          </a:xfrm>
          <a:prstGeom prst="rect">
            <a:avLst/>
          </a:prstGeom>
          <a:gradFill rotWithShape="0">
            <a:gsLst>
              <a:gs pos="0">
                <a:srgbClr val="F39C12">
                  <a:hueOff val="0"/>
                  <a:satOff val="0"/>
                  <a:lumOff val="0"/>
                  <a:alphaOff val="0"/>
                  <a:shade val="51000"/>
                  <a:satMod val="130000"/>
                </a:srgbClr>
              </a:gs>
              <a:gs pos="80000">
                <a:srgbClr val="F39C12">
                  <a:hueOff val="0"/>
                  <a:satOff val="0"/>
                  <a:lumOff val="0"/>
                  <a:alphaOff val="0"/>
                  <a:shade val="93000"/>
                  <a:satMod val="130000"/>
                </a:srgbClr>
              </a:gs>
              <a:gs pos="100000">
                <a:srgbClr val="F39C1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p:spPr>
        <p:txBody>
          <a:bodyPr spcFirstLastPara="0" vert="horz" wrap="square" lIns="170688" tIns="170688" rIns="170688" bIns="170688" numCol="1" spcCol="1270" anchor="ctr" anchorCtr="0">
            <a:noAutofit/>
          </a:bodyPr>
          <a:lstStyle/>
          <a:p>
            <a:pPr algn="ctr"/>
            <a:r>
              <a:rPr lang="tr-TR" sz="2400" dirty="0">
                <a:solidFill>
                  <a:sysClr val="window" lastClr="FFFFFF"/>
                </a:solidFill>
              </a:rPr>
              <a:t>Ardışık Kurak Günlerde</a:t>
            </a:r>
            <a:endParaRPr lang="tr-TR" sz="2400" dirty="0">
              <a:solidFill>
                <a:sysClr val="window" lastClr="FFFFFF"/>
              </a:solidFill>
            </a:endParaRPr>
          </a:p>
          <a:p>
            <a:pPr algn="ctr"/>
            <a:r>
              <a:rPr lang="tr-TR" sz="2400" b="1" dirty="0">
                <a:solidFill>
                  <a:sysClr val="window" lastClr="FFFFFF"/>
                </a:solidFill>
                <a:effectLst>
                  <a:outerShdw blurRad="38100" dist="38100" dir="2700000" algn="tl">
                    <a:srgbClr val="000000">
                      <a:alpha val="43137"/>
                    </a:srgbClr>
                  </a:outerShdw>
                </a:effectLst>
              </a:rPr>
              <a:t>15 Güne varan Artış</a:t>
            </a:r>
            <a:endParaRPr lang="en-US" sz="2400" b="1" dirty="0">
              <a:solidFill>
                <a:sysClr val="window" lastClr="FFFFFF"/>
              </a:solidFill>
              <a:effectLst>
                <a:outerShdw blurRad="38100" dist="38100" dir="2700000" algn="tl">
                  <a:srgbClr val="000000">
                    <a:alpha val="43137"/>
                  </a:srgbClr>
                </a:outerShdw>
              </a:effectLst>
            </a:endParaRPr>
          </a:p>
        </p:txBody>
      </p:sp>
      <p:sp>
        <p:nvSpPr>
          <p:cNvPr id="10" name="!!200gün"/>
          <p:cNvSpPr/>
          <p:nvPr/>
        </p:nvSpPr>
        <p:spPr>
          <a:xfrm>
            <a:off x="7861681" y="4668916"/>
            <a:ext cx="2433786" cy="1511751"/>
          </a:xfrm>
          <a:prstGeom prst="rect">
            <a:avLst/>
          </a:prstGeom>
          <a:gradFill rotWithShape="0">
            <a:gsLst>
              <a:gs pos="0">
                <a:srgbClr val="4B2C50">
                  <a:hueOff val="0"/>
                  <a:satOff val="0"/>
                  <a:lumOff val="0"/>
                  <a:alphaOff val="0"/>
                  <a:shade val="51000"/>
                  <a:satMod val="130000"/>
                </a:srgbClr>
              </a:gs>
              <a:gs pos="80000">
                <a:srgbClr val="75397F"/>
              </a:gs>
              <a:gs pos="100000">
                <a:srgbClr val="A650B4"/>
              </a:gs>
            </a:gsLst>
            <a:lin ang="16200000" scaled="0"/>
          </a:gradFill>
          <a:ln>
            <a:noFill/>
          </a:ln>
          <a:effectLst>
            <a:outerShdw blurRad="40000" dist="23000" dir="5400000" rotWithShape="0">
              <a:srgbClr val="000000">
                <a:alpha val="35000"/>
              </a:srgbClr>
            </a:outerShdw>
          </a:effectLst>
        </p:spPr>
        <p:txBody>
          <a:bodyPr spcFirstLastPara="0" vert="horz" wrap="square" lIns="170688" tIns="170688" rIns="170688" bIns="170688" numCol="1" spcCol="1270" anchor="ctr" anchorCtr="0">
            <a:noAutofit/>
          </a:bodyPr>
          <a:lstStyle/>
          <a:p>
            <a:pPr algn="ctr"/>
            <a:r>
              <a:rPr lang="tr-TR" sz="2400" dirty="0">
                <a:solidFill>
                  <a:sysClr val="window" lastClr="FFFFFF"/>
                </a:solidFill>
              </a:rPr>
              <a:t>Sıcak Hava Dalgalarında</a:t>
            </a:r>
            <a:endParaRPr lang="tr-TR" sz="2400" dirty="0">
              <a:solidFill>
                <a:sysClr val="window" lastClr="FFFFFF"/>
              </a:solidFill>
            </a:endParaRPr>
          </a:p>
          <a:p>
            <a:pPr algn="ctr"/>
            <a:r>
              <a:rPr lang="tr-TR" sz="2400" b="1" dirty="0">
                <a:solidFill>
                  <a:sysClr val="window" lastClr="FFFFFF"/>
                </a:solidFill>
                <a:effectLst>
                  <a:outerShdw blurRad="38100" dist="38100" dir="2700000" algn="tl">
                    <a:srgbClr val="000000">
                      <a:alpha val="43137"/>
                    </a:srgbClr>
                  </a:outerShdw>
                </a:effectLst>
              </a:rPr>
              <a:t>200 Güne varan Artış</a:t>
            </a:r>
            <a:endParaRPr lang="en-US" sz="2400" b="1" dirty="0">
              <a:solidFill>
                <a:sysClr val="window" lastClr="FFFFFF"/>
              </a:solidFill>
              <a:effectLst>
                <a:outerShdw blurRad="38100" dist="38100" dir="2700000" algn="tl">
                  <a:srgbClr val="000000">
                    <a:alpha val="43137"/>
                  </a:srgbClr>
                </a:outerShdw>
              </a:effectLst>
            </a:endParaRPr>
          </a:p>
        </p:txBody>
      </p:sp>
      <p:sp>
        <p:nvSpPr>
          <p:cNvPr id="11" name="!!ortalama"/>
          <p:cNvSpPr/>
          <p:nvPr/>
        </p:nvSpPr>
        <p:spPr>
          <a:xfrm>
            <a:off x="7861683" y="2690190"/>
            <a:ext cx="2419702" cy="154950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tr-TR" sz="2700" dirty="0">
                <a:effectLst>
                  <a:outerShdw blurRad="38100" dist="38100" dir="2700000" algn="tl">
                    <a:srgbClr val="000000">
                      <a:alpha val="43137"/>
                    </a:srgbClr>
                  </a:outerShdw>
                </a:effectLst>
              </a:rPr>
              <a:t>Su Potansiyelinde Toplam</a:t>
            </a:r>
            <a:endParaRPr lang="tr-TR" sz="2700" dirty="0">
              <a:effectLst>
                <a:outerShdw blurRad="38100" dist="38100" dir="2700000" algn="tl">
                  <a:srgbClr val="000000">
                    <a:alpha val="43137"/>
                  </a:srgbClr>
                </a:outerShdw>
              </a:effectLst>
            </a:endParaRPr>
          </a:p>
          <a:p>
            <a:pPr algn="ctr"/>
            <a:r>
              <a:rPr lang="tr-TR" sz="2700" b="1" dirty="0">
                <a:effectLst>
                  <a:outerShdw blurRad="38100" dist="38100" dir="2700000" algn="tl">
                    <a:srgbClr val="000000">
                      <a:alpha val="43137"/>
                    </a:srgbClr>
                  </a:outerShdw>
                </a:effectLst>
              </a:rPr>
              <a:t>%25 Azalış</a:t>
            </a:r>
            <a:endParaRPr lang="tr-TR" sz="2700" b="1" dirty="0">
              <a:effectLst>
                <a:outerShdw blurRad="38100" dist="38100" dir="2700000" algn="tl">
                  <a:srgbClr val="000000">
                    <a:alpha val="43137"/>
                  </a:srgbClr>
                </a:outerShdw>
              </a:effectLst>
            </a:endParaRPr>
          </a:p>
        </p:txBody>
      </p:sp>
      <p:sp>
        <p:nvSpPr>
          <p:cNvPr id="13" name="Dikdörtgen 12"/>
          <p:cNvSpPr/>
          <p:nvPr/>
        </p:nvSpPr>
        <p:spPr>
          <a:xfrm>
            <a:off x="1859881" y="246982"/>
            <a:ext cx="8332727" cy="1076325"/>
          </a:xfrm>
          <a:prstGeom prst="rect">
            <a:avLst/>
          </a:prstGeom>
          <a:noFill/>
        </p:spPr>
        <p:txBody>
          <a:bodyPr wrap="square" rtlCol="0">
            <a:spAutoFit/>
          </a:bodyPr>
          <a:lstStyle/>
          <a:p>
            <a:pPr algn="ctr"/>
            <a:r>
              <a:rPr lang="tr-TR" sz="3200" b="1" dirty="0" smtClean="0">
                <a:solidFill>
                  <a:schemeClr val="bg1"/>
                </a:solidFill>
              </a:rPr>
              <a:t>TÜRKİYE’DE </a:t>
            </a:r>
            <a:endParaRPr lang="tr-TR" sz="3200" b="1" dirty="0" smtClean="0">
              <a:solidFill>
                <a:schemeClr val="bg1"/>
              </a:solidFill>
            </a:endParaRPr>
          </a:p>
          <a:p>
            <a:pPr algn="ctr"/>
            <a:r>
              <a:rPr lang="tr-TR" sz="3200" b="1" dirty="0" smtClean="0">
                <a:solidFill>
                  <a:schemeClr val="bg1"/>
                </a:solidFill>
              </a:rPr>
              <a:t>İKLİM </a:t>
            </a:r>
            <a:r>
              <a:rPr lang="tr-TR" sz="3200" b="1" dirty="0">
                <a:solidFill>
                  <a:schemeClr val="bg1"/>
                </a:solidFill>
              </a:rPr>
              <a:t>DEĞİŞİKLİĞİ PROJEKSİYONLARI</a:t>
            </a:r>
            <a:endParaRPr lang="tr-TR" sz="3200"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Üst Köşeleri Yuvarlatılmış 48"/>
          <p:cNvSpPr/>
          <p:nvPr/>
        </p:nvSpPr>
        <p:spPr>
          <a:xfrm>
            <a:off x="439544" y="4097546"/>
            <a:ext cx="6269336" cy="2211910"/>
          </a:xfrm>
          <a:prstGeom prst="round2SameRect">
            <a:avLst>
              <a:gd name="adj1" fmla="val 0"/>
              <a:gd name="adj2" fmla="val 5732"/>
            </a:avLst>
          </a:prstGeom>
          <a:solidFill>
            <a:srgbClr val="066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tr-TR" sz="1600" b="1" dirty="0">
              <a:solidFill>
                <a:srgbClr val="0663A9"/>
              </a:solidFill>
              <a:latin typeface="Garamond" panose="02020404030301010803" pitchFamily="18" charset="0"/>
            </a:endParaRPr>
          </a:p>
        </p:txBody>
      </p:sp>
      <p:sp>
        <p:nvSpPr>
          <p:cNvPr id="6" name="Dikdörtgen 7"/>
          <p:cNvSpPr/>
          <p:nvPr/>
        </p:nvSpPr>
        <p:spPr>
          <a:xfrm>
            <a:off x="3451880" y="672523"/>
            <a:ext cx="6662362" cy="523220"/>
          </a:xfrm>
          <a:prstGeom prst="rect">
            <a:avLst/>
          </a:prstGeom>
        </p:spPr>
        <p:txBody>
          <a:bodyPr wrap="square">
            <a:spAutoFit/>
          </a:bodyPr>
          <a:lstStyle/>
          <a:p>
            <a:pPr defTabSz="914400">
              <a:defRPr/>
            </a:pPr>
            <a:r>
              <a:rPr lang="tr-TR" sz="2800" b="1" dirty="0">
                <a:solidFill>
                  <a:schemeClr val="bg1"/>
                </a:solidFill>
                <a:cs typeface="Arial Black" panose="020B0A04020102020204" pitchFamily="34" charset="0"/>
              </a:rPr>
              <a:t>SU POTANSİYELİ VE KULLANIMLAR</a:t>
            </a:r>
            <a:endParaRPr lang="tr-TR" sz="2800" b="1" dirty="0">
              <a:solidFill>
                <a:schemeClr val="bg1"/>
              </a:solidFill>
              <a:cs typeface="Arial Black" panose="020B0A04020102020204" pitchFamily="34" charset="0"/>
            </a:endParaRPr>
          </a:p>
        </p:txBody>
      </p:sp>
      <p:sp>
        <p:nvSpPr>
          <p:cNvPr id="7" name="Dikdörtgen: Köşeleri Yuvarlatılmış 18"/>
          <p:cNvSpPr/>
          <p:nvPr/>
        </p:nvSpPr>
        <p:spPr>
          <a:xfrm>
            <a:off x="4040722" y="1385284"/>
            <a:ext cx="4309240" cy="557949"/>
          </a:xfrm>
          <a:prstGeom prst="roundRect">
            <a:avLst/>
          </a:prstGeom>
          <a:gradFill>
            <a:gsLst>
              <a:gs pos="0">
                <a:schemeClr val="bg1">
                  <a:lumMod val="75000"/>
                </a:schemeClr>
              </a:gs>
              <a:gs pos="82000">
                <a:schemeClr val="bg1"/>
              </a:gs>
              <a:gs pos="24000">
                <a:schemeClr val="bg1"/>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600"/>
              </a:spcAft>
            </a:pPr>
            <a:r>
              <a:rPr lang="tr-TR" sz="2000" b="1" dirty="0">
                <a:solidFill>
                  <a:srgbClr val="FF0000"/>
                </a:solidFill>
              </a:rPr>
              <a:t>SU STRESİ ÇEKEN BİR ÜLKEYİZ</a:t>
            </a:r>
            <a:endParaRPr lang="tr-TR" sz="2000" b="1" dirty="0">
              <a:solidFill>
                <a:srgbClr val="FF0000"/>
              </a:solidFill>
            </a:endParaRPr>
          </a:p>
        </p:txBody>
      </p:sp>
      <p:sp>
        <p:nvSpPr>
          <p:cNvPr id="8" name="Dikdörtgen: Köşeleri Yuvarlatılmış 19"/>
          <p:cNvSpPr/>
          <p:nvPr/>
        </p:nvSpPr>
        <p:spPr>
          <a:xfrm>
            <a:off x="1430046" y="4314478"/>
            <a:ext cx="3597971" cy="514350"/>
          </a:xfrm>
          <a:prstGeom prst="roundRect">
            <a:avLst/>
          </a:prstGeom>
          <a:gradFill flip="none" rotWithShape="1">
            <a:gsLst>
              <a:gs pos="0">
                <a:schemeClr val="accent6">
                  <a:lumMod val="50000"/>
                </a:schemeClr>
              </a:gs>
              <a:gs pos="50000">
                <a:schemeClr val="accent6">
                  <a:lumMod val="75000"/>
                </a:schemeClr>
              </a:gs>
              <a:gs pos="100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latin typeface="Garamond" panose="02020404030301010803" pitchFamily="18" charset="0"/>
            </a:endParaRPr>
          </a:p>
        </p:txBody>
      </p:sp>
      <p:pic>
        <p:nvPicPr>
          <p:cNvPr id="9" name="Grafik 20"/>
          <p:cNvPicPr>
            <a:picLocks noChangeAspect="1"/>
          </p:cNvPicPr>
          <p:nvPr/>
        </p:nvPicPr>
        <p:blipFill>
          <a:blip r:embed="rId1"/>
          <a:stretch>
            <a:fillRect/>
          </a:stretch>
        </p:blipFill>
        <p:spPr>
          <a:xfrm>
            <a:off x="624826" y="4314478"/>
            <a:ext cx="1076325" cy="514350"/>
          </a:xfrm>
          <a:prstGeom prst="rect">
            <a:avLst/>
          </a:prstGeom>
        </p:spPr>
      </p:pic>
      <p:sp>
        <p:nvSpPr>
          <p:cNvPr id="10" name="Metin kutusu 9"/>
          <p:cNvSpPr txBox="1"/>
          <p:nvPr/>
        </p:nvSpPr>
        <p:spPr>
          <a:xfrm>
            <a:off x="755385" y="4386987"/>
            <a:ext cx="917532" cy="461665"/>
          </a:xfrm>
          <a:prstGeom prst="rect">
            <a:avLst/>
          </a:prstGeom>
          <a:noFill/>
        </p:spPr>
        <p:txBody>
          <a:bodyPr wrap="square">
            <a:spAutoFit/>
          </a:bodyPr>
          <a:lstStyle/>
          <a:p>
            <a:r>
              <a:rPr lang="tr-TR" sz="2400" b="1" dirty="0">
                <a:solidFill>
                  <a:srgbClr val="C09200"/>
                </a:solidFill>
                <a:latin typeface="Garamond" panose="02020404030301010803" pitchFamily="18" charset="0"/>
              </a:rPr>
              <a:t>2024</a:t>
            </a:r>
            <a:endParaRPr lang="tr-TR" sz="2400" dirty="0">
              <a:solidFill>
                <a:srgbClr val="C09200"/>
              </a:solidFill>
              <a:latin typeface="Garamond" panose="02020404030301010803" pitchFamily="18" charset="0"/>
            </a:endParaRPr>
          </a:p>
        </p:txBody>
      </p:sp>
      <p:sp>
        <p:nvSpPr>
          <p:cNvPr id="11" name="Metin kutusu 10"/>
          <p:cNvSpPr txBox="1"/>
          <p:nvPr/>
        </p:nvSpPr>
        <p:spPr>
          <a:xfrm>
            <a:off x="3920869" y="4402376"/>
            <a:ext cx="1076326" cy="338554"/>
          </a:xfrm>
          <a:prstGeom prst="rect">
            <a:avLst/>
          </a:prstGeom>
          <a:noFill/>
        </p:spPr>
        <p:txBody>
          <a:bodyPr wrap="square">
            <a:spAutoFit/>
          </a:bodyPr>
          <a:lstStyle/>
          <a:p>
            <a:pPr>
              <a:defRPr/>
            </a:pPr>
            <a:r>
              <a:rPr lang="tr-TR" sz="1600" b="1" dirty="0">
                <a:solidFill>
                  <a:schemeClr val="bg1"/>
                </a:solidFill>
                <a:latin typeface="Garamond" panose="02020404030301010803" pitchFamily="18" charset="0"/>
              </a:rPr>
              <a:t>1308 m³</a:t>
            </a:r>
            <a:endParaRPr lang="tr-TR" sz="1600" b="1" dirty="0">
              <a:solidFill>
                <a:schemeClr val="bg1"/>
              </a:solidFill>
              <a:latin typeface="Garamond" panose="02020404030301010803" pitchFamily="18" charset="0"/>
            </a:endParaRPr>
          </a:p>
        </p:txBody>
      </p:sp>
      <p:sp>
        <p:nvSpPr>
          <p:cNvPr id="12" name="Dikdörtgen: Köşeleri Yuvarlatılmış 26"/>
          <p:cNvSpPr/>
          <p:nvPr/>
        </p:nvSpPr>
        <p:spPr>
          <a:xfrm>
            <a:off x="1539597" y="5623020"/>
            <a:ext cx="1802202" cy="514350"/>
          </a:xfrm>
          <a:prstGeom prst="roundRect">
            <a:avLst/>
          </a:prstGeom>
          <a:gradFill flip="none" rotWithShape="1">
            <a:gsLst>
              <a:gs pos="0">
                <a:srgbClr val="990000"/>
              </a:gs>
              <a:gs pos="50000">
                <a:srgbClr val="CC3300"/>
              </a:gs>
              <a:gs pos="100000">
                <a:srgbClr val="FF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latin typeface="Garamond" panose="02020404030301010803" pitchFamily="18" charset="0"/>
            </a:endParaRPr>
          </a:p>
        </p:txBody>
      </p:sp>
      <p:pic>
        <p:nvPicPr>
          <p:cNvPr id="13" name="Grafik 27"/>
          <p:cNvPicPr>
            <a:picLocks noChangeAspect="1"/>
          </p:cNvPicPr>
          <p:nvPr/>
        </p:nvPicPr>
        <p:blipFill>
          <a:blip r:embed="rId1"/>
          <a:stretch>
            <a:fillRect/>
          </a:stretch>
        </p:blipFill>
        <p:spPr>
          <a:xfrm>
            <a:off x="624826" y="5623020"/>
            <a:ext cx="1076325" cy="514350"/>
          </a:xfrm>
          <a:prstGeom prst="rect">
            <a:avLst/>
          </a:prstGeom>
        </p:spPr>
      </p:pic>
      <p:sp>
        <p:nvSpPr>
          <p:cNvPr id="14" name="Metin kutusu 13"/>
          <p:cNvSpPr txBox="1"/>
          <p:nvPr/>
        </p:nvSpPr>
        <p:spPr>
          <a:xfrm>
            <a:off x="789580" y="5679989"/>
            <a:ext cx="917530" cy="461665"/>
          </a:xfrm>
          <a:prstGeom prst="rect">
            <a:avLst/>
          </a:prstGeom>
          <a:noFill/>
        </p:spPr>
        <p:txBody>
          <a:bodyPr wrap="square">
            <a:spAutoFit/>
          </a:bodyPr>
          <a:lstStyle/>
          <a:p>
            <a:r>
              <a:rPr lang="tr-TR" sz="2400" b="1" dirty="0">
                <a:solidFill>
                  <a:srgbClr val="C09200"/>
                </a:solidFill>
                <a:latin typeface="Garamond" panose="02020404030301010803" pitchFamily="18" charset="0"/>
              </a:rPr>
              <a:t>2030</a:t>
            </a:r>
            <a:endParaRPr lang="tr-TR" sz="2400" dirty="0">
              <a:solidFill>
                <a:srgbClr val="C09200"/>
              </a:solidFill>
              <a:latin typeface="Garamond" panose="02020404030301010803" pitchFamily="18" charset="0"/>
            </a:endParaRPr>
          </a:p>
        </p:txBody>
      </p:sp>
      <p:sp>
        <p:nvSpPr>
          <p:cNvPr id="15" name="Metin kutusu 14"/>
          <p:cNvSpPr txBox="1"/>
          <p:nvPr/>
        </p:nvSpPr>
        <p:spPr>
          <a:xfrm>
            <a:off x="2140185" y="5710918"/>
            <a:ext cx="1076325" cy="338554"/>
          </a:xfrm>
          <a:prstGeom prst="rect">
            <a:avLst/>
          </a:prstGeom>
          <a:noFill/>
        </p:spPr>
        <p:txBody>
          <a:bodyPr wrap="square">
            <a:spAutoFit/>
          </a:bodyPr>
          <a:lstStyle/>
          <a:p>
            <a:pPr algn="r">
              <a:defRPr/>
            </a:pPr>
            <a:r>
              <a:rPr lang="tr-TR" sz="1600" b="1" dirty="0">
                <a:solidFill>
                  <a:schemeClr val="bg1"/>
                </a:solidFill>
                <a:latin typeface="Garamond" panose="02020404030301010803" pitchFamily="18" charset="0"/>
              </a:rPr>
              <a:t>1032 m³</a:t>
            </a:r>
            <a:endParaRPr lang="tr-TR" sz="1600" b="1" dirty="0">
              <a:solidFill>
                <a:schemeClr val="bg1"/>
              </a:solidFill>
              <a:latin typeface="Garamond" panose="02020404030301010803" pitchFamily="18" charset="0"/>
            </a:endParaRPr>
          </a:p>
        </p:txBody>
      </p:sp>
      <p:sp>
        <p:nvSpPr>
          <p:cNvPr id="16" name="Dikdörtgen: Üst Köşeleri Yuvarlatılmış 37"/>
          <p:cNvSpPr/>
          <p:nvPr/>
        </p:nvSpPr>
        <p:spPr>
          <a:xfrm>
            <a:off x="439544" y="3610587"/>
            <a:ext cx="6269336" cy="514350"/>
          </a:xfrm>
          <a:prstGeom prst="round2SameRect">
            <a:avLst>
              <a:gd name="adj1" fmla="val 16667"/>
              <a:gd name="adj2" fmla="val 0"/>
            </a:avLst>
          </a:prstGeom>
          <a:gradFill>
            <a:gsLst>
              <a:gs pos="0">
                <a:schemeClr val="bg1">
                  <a:lumMod val="75000"/>
                </a:schemeClr>
              </a:gs>
              <a:gs pos="82000">
                <a:schemeClr val="bg1"/>
              </a:gs>
              <a:gs pos="24000">
                <a:schemeClr val="bg1"/>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tr-TR" sz="1600" b="1" dirty="0">
                <a:solidFill>
                  <a:srgbClr val="0663A9"/>
                </a:solidFill>
              </a:rPr>
              <a:t>TÜRKİYE’DE KİŞİ BAŞINA DÜŞEN YILLIK SU MİKTARI</a:t>
            </a:r>
            <a:endParaRPr lang="tr-TR" sz="1600" b="1" dirty="0">
              <a:solidFill>
                <a:srgbClr val="0663A9"/>
              </a:solidFill>
            </a:endParaRPr>
          </a:p>
        </p:txBody>
      </p:sp>
      <p:sp>
        <p:nvSpPr>
          <p:cNvPr id="17" name="Ok: Aşağı 5"/>
          <p:cNvSpPr/>
          <p:nvPr/>
        </p:nvSpPr>
        <p:spPr>
          <a:xfrm>
            <a:off x="5639975" y="4723043"/>
            <a:ext cx="923925" cy="1466932"/>
          </a:xfrm>
          <a:prstGeom prst="downArrow">
            <a:avLst>
              <a:gd name="adj1" fmla="val 72680"/>
              <a:gd name="adj2" fmla="val 50000"/>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dirty="0">
              <a:latin typeface="Garamond" panose="02020404030301010803" pitchFamily="18" charset="0"/>
            </a:endParaRPr>
          </a:p>
        </p:txBody>
      </p:sp>
      <p:sp>
        <p:nvSpPr>
          <p:cNvPr id="18" name="Metin kutusu 17"/>
          <p:cNvSpPr txBox="1"/>
          <p:nvPr/>
        </p:nvSpPr>
        <p:spPr>
          <a:xfrm>
            <a:off x="5569248" y="4295418"/>
            <a:ext cx="990600" cy="338554"/>
          </a:xfrm>
          <a:prstGeom prst="rect">
            <a:avLst/>
          </a:prstGeom>
          <a:noFill/>
        </p:spPr>
        <p:txBody>
          <a:bodyPr wrap="square">
            <a:spAutoFit/>
          </a:bodyPr>
          <a:lstStyle/>
          <a:p>
            <a:pPr algn="ctr"/>
            <a:r>
              <a:rPr lang="tr-TR" sz="1600" b="1" dirty="0">
                <a:solidFill>
                  <a:schemeClr val="bg1"/>
                </a:solidFill>
                <a:latin typeface="Garamond" panose="02020404030301010803" pitchFamily="18" charset="0"/>
              </a:rPr>
              <a:t>AZALIŞ</a:t>
            </a:r>
            <a:endParaRPr lang="tr-TR" sz="1600" dirty="0">
              <a:latin typeface="Garamond" panose="02020404030301010803" pitchFamily="18" charset="0"/>
            </a:endParaRPr>
          </a:p>
        </p:txBody>
      </p:sp>
      <p:sp>
        <p:nvSpPr>
          <p:cNvPr id="19" name="Metin kutusu 18"/>
          <p:cNvSpPr txBox="1"/>
          <p:nvPr/>
        </p:nvSpPr>
        <p:spPr>
          <a:xfrm>
            <a:off x="5621144" y="5092311"/>
            <a:ext cx="990600" cy="338554"/>
          </a:xfrm>
          <a:prstGeom prst="rect">
            <a:avLst/>
          </a:prstGeom>
          <a:noFill/>
        </p:spPr>
        <p:txBody>
          <a:bodyPr wrap="square">
            <a:spAutoFit/>
          </a:bodyPr>
          <a:lstStyle/>
          <a:p>
            <a:pPr algn="ctr"/>
            <a:r>
              <a:rPr lang="tr-TR" sz="1600" b="1" dirty="0">
                <a:solidFill>
                  <a:schemeClr val="bg1"/>
                </a:solidFill>
                <a:latin typeface="Garamond" panose="02020404030301010803" pitchFamily="18" charset="0"/>
              </a:rPr>
              <a:t>%21</a:t>
            </a:r>
            <a:endParaRPr lang="tr-TR" sz="1600" dirty="0">
              <a:latin typeface="Garamond" panose="02020404030301010803" pitchFamily="18" charset="0"/>
            </a:endParaRPr>
          </a:p>
        </p:txBody>
      </p:sp>
      <p:sp>
        <p:nvSpPr>
          <p:cNvPr id="20" name="Dikdörtgen: Üst Köşeleri Yuvarlatılmış 44"/>
          <p:cNvSpPr/>
          <p:nvPr/>
        </p:nvSpPr>
        <p:spPr>
          <a:xfrm>
            <a:off x="207130" y="2105620"/>
            <a:ext cx="6269337" cy="721582"/>
          </a:xfrm>
          <a:prstGeom prst="round2SameRect">
            <a:avLst>
              <a:gd name="adj1" fmla="val 16667"/>
              <a:gd name="adj2" fmla="val 16806"/>
            </a:avLst>
          </a:prstGeom>
          <a:gradFill>
            <a:gsLst>
              <a:gs pos="0">
                <a:schemeClr val="bg1">
                  <a:lumMod val="75000"/>
                </a:schemeClr>
              </a:gs>
              <a:gs pos="82000">
                <a:schemeClr val="bg1"/>
              </a:gs>
              <a:gs pos="24000">
                <a:schemeClr val="bg1"/>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tr-TR" sz="1600" b="1" dirty="0">
                <a:solidFill>
                  <a:srgbClr val="C09200"/>
                </a:solidFill>
                <a:latin typeface="Garamond" panose="02020404030301010803" pitchFamily="18" charset="0"/>
              </a:rPr>
              <a:t>TÜRKİYE’NİN</a:t>
            </a:r>
            <a:r>
              <a:rPr lang="tr-TR" sz="1600" b="1" dirty="0">
                <a:solidFill>
                  <a:srgbClr val="0663A9"/>
                </a:solidFill>
                <a:latin typeface="Garamond" panose="02020404030301010803" pitchFamily="18" charset="0"/>
              </a:rPr>
              <a:t> TEKNİK VE EKONOMİK SU REZERVİ </a:t>
            </a:r>
            <a:r>
              <a:rPr lang="tr-TR" sz="1600" b="1" dirty="0">
                <a:solidFill>
                  <a:srgbClr val="C09200"/>
                </a:solidFill>
                <a:latin typeface="Garamond" panose="02020404030301010803" pitchFamily="18" charset="0"/>
              </a:rPr>
              <a:t>112 MİLYAR M³</a:t>
            </a:r>
            <a:endParaRPr lang="tr-TR" sz="1600" b="1" dirty="0">
              <a:solidFill>
                <a:srgbClr val="C09200"/>
              </a:solidFill>
              <a:latin typeface="Garamond" panose="02020404030301010803" pitchFamily="18" charset="0"/>
            </a:endParaRPr>
          </a:p>
        </p:txBody>
      </p:sp>
      <p:sp>
        <p:nvSpPr>
          <p:cNvPr id="21" name="Dikdörtgen: Üst Köşeleri Yuvarlatılmış 45"/>
          <p:cNvSpPr/>
          <p:nvPr/>
        </p:nvSpPr>
        <p:spPr>
          <a:xfrm>
            <a:off x="5725444" y="2863456"/>
            <a:ext cx="6269337" cy="721582"/>
          </a:xfrm>
          <a:prstGeom prst="round2SameRect">
            <a:avLst>
              <a:gd name="adj1" fmla="val 16667"/>
              <a:gd name="adj2" fmla="val 16806"/>
            </a:avLst>
          </a:prstGeom>
          <a:gradFill>
            <a:gsLst>
              <a:gs pos="0">
                <a:schemeClr val="bg1">
                  <a:lumMod val="75000"/>
                </a:schemeClr>
              </a:gs>
              <a:gs pos="82000">
                <a:schemeClr val="bg1"/>
              </a:gs>
              <a:gs pos="24000">
                <a:schemeClr val="bg1"/>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tr-TR" sz="1600" b="1" dirty="0">
                <a:solidFill>
                  <a:srgbClr val="C09200"/>
                </a:solidFill>
                <a:latin typeface="Garamond" panose="02020404030301010803" pitchFamily="18" charset="0"/>
              </a:rPr>
              <a:t>57 MİLYAR M³  </a:t>
            </a:r>
            <a:r>
              <a:rPr lang="tr-TR" sz="1600" b="1" dirty="0">
                <a:solidFill>
                  <a:srgbClr val="0663A9"/>
                </a:solidFill>
                <a:latin typeface="Garamond" panose="02020404030301010803" pitchFamily="18" charset="0"/>
              </a:rPr>
              <a:t>TOPLAM SU KULLANIMI</a:t>
            </a:r>
            <a:endParaRPr lang="tr-TR" sz="1600" b="1" dirty="0">
              <a:solidFill>
                <a:srgbClr val="0663A9"/>
              </a:solidFill>
              <a:latin typeface="Garamond" panose="02020404030301010803" pitchFamily="18" charset="0"/>
            </a:endParaRPr>
          </a:p>
        </p:txBody>
      </p:sp>
      <p:sp>
        <p:nvSpPr>
          <p:cNvPr id="22" name="Dikdörtgen: Köşeleri Yuvarlatılmış 26"/>
          <p:cNvSpPr/>
          <p:nvPr/>
        </p:nvSpPr>
        <p:spPr>
          <a:xfrm>
            <a:off x="1542705" y="4971763"/>
            <a:ext cx="2461061" cy="514350"/>
          </a:xfrm>
          <a:prstGeom prst="roundRect">
            <a:avLst/>
          </a:prstGeom>
          <a:gradFill flip="none" rotWithShape="1">
            <a:gsLst>
              <a:gs pos="0">
                <a:schemeClr val="accent2">
                  <a:lumMod val="50000"/>
                </a:schemeClr>
              </a:gs>
              <a:gs pos="50000">
                <a:schemeClr val="accent2">
                  <a:lumMod val="75000"/>
                </a:schemeClr>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latin typeface="Garamond" panose="02020404030301010803" pitchFamily="18" charset="0"/>
            </a:endParaRPr>
          </a:p>
        </p:txBody>
      </p:sp>
      <p:pic>
        <p:nvPicPr>
          <p:cNvPr id="23" name="Grafik 27"/>
          <p:cNvPicPr>
            <a:picLocks noChangeAspect="1"/>
          </p:cNvPicPr>
          <p:nvPr/>
        </p:nvPicPr>
        <p:blipFill>
          <a:blip r:embed="rId1"/>
          <a:stretch>
            <a:fillRect/>
          </a:stretch>
        </p:blipFill>
        <p:spPr>
          <a:xfrm>
            <a:off x="627934" y="4971763"/>
            <a:ext cx="1076325" cy="514350"/>
          </a:xfrm>
          <a:prstGeom prst="rect">
            <a:avLst/>
          </a:prstGeom>
        </p:spPr>
      </p:pic>
      <p:sp>
        <p:nvSpPr>
          <p:cNvPr id="24" name="Metin kutusu 23"/>
          <p:cNvSpPr txBox="1"/>
          <p:nvPr/>
        </p:nvSpPr>
        <p:spPr>
          <a:xfrm>
            <a:off x="792688" y="5028732"/>
            <a:ext cx="917530" cy="461665"/>
          </a:xfrm>
          <a:prstGeom prst="rect">
            <a:avLst/>
          </a:prstGeom>
          <a:noFill/>
        </p:spPr>
        <p:txBody>
          <a:bodyPr wrap="square">
            <a:spAutoFit/>
          </a:bodyPr>
          <a:lstStyle/>
          <a:p>
            <a:r>
              <a:rPr lang="tr-TR" sz="2400" b="1" dirty="0">
                <a:solidFill>
                  <a:srgbClr val="C09200"/>
                </a:solidFill>
                <a:latin typeface="Garamond" panose="02020404030301010803" pitchFamily="18" charset="0"/>
              </a:rPr>
              <a:t>2030</a:t>
            </a:r>
            <a:endParaRPr lang="tr-TR" sz="2400" dirty="0">
              <a:solidFill>
                <a:srgbClr val="C09200"/>
              </a:solidFill>
              <a:latin typeface="Garamond" panose="02020404030301010803" pitchFamily="18" charset="0"/>
            </a:endParaRPr>
          </a:p>
        </p:txBody>
      </p:sp>
      <p:sp>
        <p:nvSpPr>
          <p:cNvPr id="25" name="Metin kutusu 24"/>
          <p:cNvSpPr txBox="1"/>
          <p:nvPr/>
        </p:nvSpPr>
        <p:spPr>
          <a:xfrm>
            <a:off x="2451167" y="5059661"/>
            <a:ext cx="1370030" cy="338554"/>
          </a:xfrm>
          <a:prstGeom prst="rect">
            <a:avLst/>
          </a:prstGeom>
          <a:noFill/>
        </p:spPr>
        <p:txBody>
          <a:bodyPr wrap="square">
            <a:spAutoFit/>
          </a:bodyPr>
          <a:lstStyle/>
          <a:p>
            <a:pPr>
              <a:defRPr/>
            </a:pPr>
            <a:r>
              <a:rPr lang="tr-TR" sz="1600" b="1" dirty="0">
                <a:solidFill>
                  <a:schemeClr val="bg1"/>
                </a:solidFill>
                <a:latin typeface="Garamond" panose="02020404030301010803" pitchFamily="18" charset="0"/>
              </a:rPr>
              <a:t>1270 m³</a:t>
            </a:r>
            <a:endParaRPr lang="tr-TR" sz="1600" b="1" dirty="0">
              <a:solidFill>
                <a:schemeClr val="bg1"/>
              </a:solidFill>
              <a:latin typeface="Garamond" panose="02020404030301010803" pitchFamily="18" charset="0"/>
            </a:endParaRPr>
          </a:p>
        </p:txBody>
      </p:sp>
      <p:pic>
        <p:nvPicPr>
          <p:cNvPr id="26" name="Resim 1"/>
          <p:cNvPicPr>
            <a:picLocks noChangeAspect="1"/>
          </p:cNvPicPr>
          <p:nvPr/>
        </p:nvPicPr>
        <p:blipFill rotWithShape="1">
          <a:blip r:embed="rId2">
            <a:extLst>
              <a:ext uri="{28A0092B-C50C-407E-A947-70E740481C1C}">
                <a14:useLocalDpi xmlns:a14="http://schemas.microsoft.com/office/drawing/2010/main" val="0"/>
              </a:ext>
            </a:extLst>
          </a:blip>
          <a:srcRect l="18637" t="30747" r="35908" b="27278"/>
          <a:stretch>
            <a:fillRect/>
          </a:stretch>
        </p:blipFill>
        <p:spPr>
          <a:xfrm>
            <a:off x="6901582" y="3490746"/>
            <a:ext cx="5167904" cy="2684305"/>
          </a:xfrm>
          <a:prstGeom prst="rect">
            <a:avLst/>
          </a:prstGeom>
        </p:spPr>
      </p:pic>
      <p:sp>
        <p:nvSpPr>
          <p:cNvPr id="27" name="Metin kutusu 26"/>
          <p:cNvSpPr txBox="1"/>
          <p:nvPr/>
        </p:nvSpPr>
        <p:spPr>
          <a:xfrm>
            <a:off x="3316863" y="5590276"/>
            <a:ext cx="2779295" cy="584775"/>
          </a:xfrm>
          <a:prstGeom prst="rect">
            <a:avLst/>
          </a:prstGeom>
          <a:noFill/>
        </p:spPr>
        <p:txBody>
          <a:bodyPr wrap="square" rtlCol="0">
            <a:spAutoFit/>
          </a:bodyPr>
          <a:lstStyle/>
          <a:p>
            <a:r>
              <a:rPr lang="tr-TR" sz="1600" dirty="0">
                <a:solidFill>
                  <a:schemeClr val="bg1"/>
                </a:solidFill>
                <a:latin typeface="Garamond" panose="02020404030301010803" pitchFamily="18" charset="0"/>
              </a:rPr>
              <a:t>İklim Değişikliği</a:t>
            </a:r>
            <a:endParaRPr lang="tr-TR" sz="1600" dirty="0">
              <a:solidFill>
                <a:schemeClr val="bg1"/>
              </a:solidFill>
              <a:latin typeface="Garamond" panose="02020404030301010803" pitchFamily="18" charset="0"/>
            </a:endParaRPr>
          </a:p>
          <a:p>
            <a:r>
              <a:rPr lang="tr-TR" sz="1600" dirty="0">
                <a:solidFill>
                  <a:schemeClr val="bg1"/>
                </a:solidFill>
                <a:latin typeface="Garamond" panose="02020404030301010803" pitchFamily="18" charset="0"/>
              </a:rPr>
              <a:t>Etkisi</a:t>
            </a:r>
            <a:endParaRPr lang="tr-TR" sz="1600" dirty="0">
              <a:solidFill>
                <a:schemeClr val="bg1"/>
              </a:solidFill>
              <a:latin typeface="Garamond" panose="02020404030301010803" pitchFamily="18" charset="0"/>
            </a:endParaRPr>
          </a:p>
        </p:txBody>
      </p:sp>
      <p:sp>
        <p:nvSpPr>
          <p:cNvPr id="28" name="Metin kutusu 27"/>
          <p:cNvSpPr txBox="1"/>
          <p:nvPr/>
        </p:nvSpPr>
        <p:spPr>
          <a:xfrm>
            <a:off x="4003766" y="4935501"/>
            <a:ext cx="2779295" cy="584775"/>
          </a:xfrm>
          <a:prstGeom prst="rect">
            <a:avLst/>
          </a:prstGeom>
          <a:noFill/>
        </p:spPr>
        <p:txBody>
          <a:bodyPr wrap="square" rtlCol="0">
            <a:spAutoFit/>
          </a:bodyPr>
          <a:lstStyle/>
          <a:p>
            <a:r>
              <a:rPr lang="tr-TR" sz="1600" dirty="0">
                <a:solidFill>
                  <a:schemeClr val="bg1"/>
                </a:solidFill>
                <a:latin typeface="Garamond" panose="02020404030301010803" pitchFamily="18" charset="0"/>
              </a:rPr>
              <a:t>Mevcut Durumun</a:t>
            </a:r>
            <a:endParaRPr lang="tr-TR" sz="1600" dirty="0">
              <a:solidFill>
                <a:schemeClr val="bg1"/>
              </a:solidFill>
              <a:latin typeface="Garamond" panose="02020404030301010803" pitchFamily="18" charset="0"/>
            </a:endParaRPr>
          </a:p>
          <a:p>
            <a:r>
              <a:rPr lang="tr-TR" sz="1600" dirty="0">
                <a:solidFill>
                  <a:schemeClr val="bg1"/>
                </a:solidFill>
                <a:latin typeface="Garamond" panose="02020404030301010803" pitchFamily="18" charset="0"/>
              </a:rPr>
              <a:t>Devamı</a:t>
            </a:r>
            <a:endParaRPr lang="tr-TR" sz="1600" dirty="0">
              <a:solidFill>
                <a:schemeClr val="bg1"/>
              </a:solidFill>
              <a:latin typeface="Garamond" panose="02020404030301010803" pitchFamily="18" charset="0"/>
            </a:endParaRPr>
          </a:p>
        </p:txBody>
      </p:sp>
      <p:sp>
        <p:nvSpPr>
          <p:cNvPr id="2" name="Metin kutusu 1"/>
          <p:cNvSpPr txBox="1"/>
          <p:nvPr/>
        </p:nvSpPr>
        <p:spPr>
          <a:xfrm>
            <a:off x="10074143" y="5832726"/>
            <a:ext cx="814244" cy="415498"/>
          </a:xfrm>
          <a:prstGeom prst="rect">
            <a:avLst/>
          </a:prstGeom>
          <a:noFill/>
        </p:spPr>
        <p:txBody>
          <a:bodyPr wrap="square" rtlCol="0">
            <a:spAutoFit/>
          </a:bodyPr>
          <a:lstStyle/>
          <a:p>
            <a:r>
              <a:rPr lang="tr-TR" sz="1050" b="1" dirty="0">
                <a:solidFill>
                  <a:srgbClr val="134CB0"/>
                </a:solidFill>
                <a:latin typeface="Arial" panose="020B0604020202020204" pitchFamily="34" charset="0"/>
                <a:cs typeface="Arial" panose="020B0604020202020204" pitchFamily="34" charset="0"/>
              </a:rPr>
              <a:t>Tarımsal Kullanım</a:t>
            </a:r>
            <a:endParaRPr lang="tr-TR" sz="1050" b="1" dirty="0">
              <a:solidFill>
                <a:srgbClr val="134CB0"/>
              </a:solidFill>
              <a:latin typeface="Arial" panose="020B0604020202020204" pitchFamily="34" charset="0"/>
              <a:cs typeface="Arial" panose="020B0604020202020204" pitchFamily="34" charset="0"/>
            </a:endParaRPr>
          </a:p>
        </p:txBody>
      </p:sp>
      <p:sp>
        <p:nvSpPr>
          <p:cNvPr id="29" name="Metin kutusu 28"/>
          <p:cNvSpPr txBox="1"/>
          <p:nvPr/>
        </p:nvSpPr>
        <p:spPr>
          <a:xfrm>
            <a:off x="8860113" y="3719576"/>
            <a:ext cx="814244" cy="415498"/>
          </a:xfrm>
          <a:prstGeom prst="rect">
            <a:avLst/>
          </a:prstGeom>
          <a:noFill/>
        </p:spPr>
        <p:txBody>
          <a:bodyPr wrap="square" rtlCol="0">
            <a:spAutoFit/>
          </a:bodyPr>
          <a:lstStyle/>
          <a:p>
            <a:r>
              <a:rPr lang="tr-TR" sz="1050" b="1" dirty="0">
                <a:solidFill>
                  <a:schemeClr val="bg2">
                    <a:lumMod val="50000"/>
                  </a:schemeClr>
                </a:solidFill>
                <a:latin typeface="Arial" panose="020B0604020202020204" pitchFamily="34" charset="0"/>
                <a:cs typeface="Arial" panose="020B0604020202020204" pitchFamily="34" charset="0"/>
              </a:rPr>
              <a:t>Bireysel Kullanım</a:t>
            </a:r>
            <a:endParaRPr lang="tr-TR" sz="1050" b="1" dirty="0">
              <a:solidFill>
                <a:schemeClr val="bg2">
                  <a:lumMod val="50000"/>
                </a:schemeClr>
              </a:solidFill>
              <a:latin typeface="Arial" panose="020B0604020202020204" pitchFamily="34" charset="0"/>
              <a:cs typeface="Arial" panose="020B0604020202020204" pitchFamily="34" charset="0"/>
            </a:endParaRPr>
          </a:p>
        </p:txBody>
      </p:sp>
      <p:sp>
        <p:nvSpPr>
          <p:cNvPr id="30" name="Metin kutusu 29"/>
          <p:cNvSpPr txBox="1"/>
          <p:nvPr/>
        </p:nvSpPr>
        <p:spPr>
          <a:xfrm>
            <a:off x="7595633" y="4135074"/>
            <a:ext cx="922746" cy="415498"/>
          </a:xfrm>
          <a:prstGeom prst="rect">
            <a:avLst/>
          </a:prstGeom>
          <a:noFill/>
        </p:spPr>
        <p:txBody>
          <a:bodyPr wrap="square" rtlCol="0">
            <a:spAutoFit/>
          </a:bodyPr>
          <a:lstStyle/>
          <a:p>
            <a:r>
              <a:rPr lang="tr-TR" sz="1050" b="1" dirty="0">
                <a:solidFill>
                  <a:schemeClr val="accent2">
                    <a:lumMod val="75000"/>
                  </a:schemeClr>
                </a:solidFill>
                <a:latin typeface="Arial" panose="020B0604020202020204" pitchFamily="34" charset="0"/>
                <a:cs typeface="Arial" panose="020B0604020202020204" pitchFamily="34" charset="0"/>
              </a:rPr>
              <a:t>Endüstriyel</a:t>
            </a:r>
            <a:endParaRPr lang="tr-TR" sz="1050" b="1" dirty="0">
              <a:solidFill>
                <a:schemeClr val="accent2">
                  <a:lumMod val="75000"/>
                </a:schemeClr>
              </a:solidFill>
              <a:latin typeface="Arial" panose="020B0604020202020204" pitchFamily="34" charset="0"/>
              <a:cs typeface="Arial" panose="020B0604020202020204" pitchFamily="34" charset="0"/>
            </a:endParaRPr>
          </a:p>
          <a:p>
            <a:r>
              <a:rPr lang="tr-TR" sz="1050" b="1" dirty="0">
                <a:solidFill>
                  <a:schemeClr val="accent2">
                    <a:lumMod val="75000"/>
                  </a:schemeClr>
                </a:solidFill>
                <a:latin typeface="Arial" panose="020B0604020202020204" pitchFamily="34" charset="0"/>
                <a:cs typeface="Arial" panose="020B0604020202020204" pitchFamily="34" charset="0"/>
              </a:rPr>
              <a:t>Kullanım</a:t>
            </a:r>
            <a:endParaRPr lang="tr-TR" sz="1050" b="1" dirty="0">
              <a:solidFill>
                <a:schemeClr val="accent2">
                  <a:lumMod val="75000"/>
                </a:schemeClr>
              </a:solidFill>
              <a:latin typeface="Arial" panose="020B0604020202020204" pitchFamily="34" charset="0"/>
              <a:cs typeface="Arial" panose="020B0604020202020204" pitchFamily="34" charset="0"/>
            </a:endParaRPr>
          </a:p>
        </p:txBody>
      </p:sp>
      <p:pic>
        <p:nvPicPr>
          <p:cNvPr id="31" name="Picture 2" descr="Alarm - Free securit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7235" y="1385284"/>
            <a:ext cx="1149552" cy="1149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2"/>
          <p:cNvSpPr txBox="1"/>
          <p:nvPr/>
        </p:nvSpPr>
        <p:spPr>
          <a:xfrm>
            <a:off x="5006567" y="2198914"/>
            <a:ext cx="7070756" cy="2970044"/>
          </a:xfrm>
          <a:prstGeom prst="rect">
            <a:avLst/>
          </a:prstGeom>
          <a:blipFill>
            <a:blip r:embed="rId1"/>
            <a:tile tx="0" ty="0" sx="100000" sy="100000" flip="none" algn="tl"/>
          </a:blipFill>
          <a:ln w="28575">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nSpc>
                <a:spcPct val="150000"/>
              </a:lnSpc>
              <a:spcBef>
                <a:spcPts val="600"/>
              </a:spcBef>
            </a:pPr>
            <a:r>
              <a:rPr lang="tr-TR" sz="2800" b="1" i="1" dirty="0">
                <a:ln w="38100"/>
                <a:solidFill>
                  <a:srgbClr val="01A601"/>
                </a:solidFill>
                <a:effectLst>
                  <a:outerShdw blurRad="38100" dist="19050" dir="2700000" algn="tl" rotWithShape="0">
                    <a:schemeClr val="dk1">
                      <a:alpha val="40000"/>
                    </a:schemeClr>
                  </a:outerShdw>
                </a:effectLst>
                <a:ea typeface="Montserrat Black" panose="00000A00000000000000"/>
                <a:cs typeface="Montserrat Black" panose="00000A00000000000000"/>
              </a:rPr>
              <a:t>Su verimliliği;</a:t>
            </a:r>
            <a:endParaRPr lang="tr-TR" sz="2800" b="1" i="1" dirty="0">
              <a:ln w="38100"/>
              <a:solidFill>
                <a:srgbClr val="01A601"/>
              </a:solidFill>
              <a:effectLst>
                <a:outerShdw blurRad="38100" dist="19050" dir="2700000" algn="tl" rotWithShape="0">
                  <a:schemeClr val="dk1">
                    <a:alpha val="40000"/>
                  </a:schemeClr>
                </a:outerShdw>
              </a:effectLst>
              <a:ea typeface="Montserrat Black" panose="00000A00000000000000"/>
              <a:cs typeface="Montserrat Black" panose="00000A00000000000000"/>
            </a:endParaRPr>
          </a:p>
          <a:p>
            <a:pPr algn="ctr">
              <a:spcBef>
                <a:spcPts val="600"/>
              </a:spcBef>
            </a:pPr>
            <a:r>
              <a:rPr lang="tr-TR" sz="2400" b="1" dirty="0">
                <a:ln w="38100"/>
                <a:solidFill>
                  <a:schemeClr val="tx1"/>
                </a:solidFill>
                <a:effectLst>
                  <a:outerShdw blurRad="38100" dist="19050" dir="2700000" algn="tl" rotWithShape="0">
                    <a:schemeClr val="dk1">
                      <a:alpha val="40000"/>
                    </a:schemeClr>
                  </a:outerShdw>
                </a:effectLst>
                <a:ea typeface="Montserrat Black" panose="00000A00000000000000"/>
                <a:cs typeface="Montserrat Black" panose="00000A00000000000000"/>
              </a:rPr>
              <a:t>Sürdürülebilir refahın temini,</a:t>
            </a:r>
            <a:endParaRPr lang="tr-TR" sz="2400" b="1" dirty="0">
              <a:ln w="38100"/>
              <a:solidFill>
                <a:schemeClr val="tx1"/>
              </a:solidFill>
              <a:effectLst>
                <a:outerShdw blurRad="38100" dist="19050" dir="2700000" algn="tl" rotWithShape="0">
                  <a:schemeClr val="dk1">
                    <a:alpha val="40000"/>
                  </a:schemeClr>
                </a:outerShdw>
              </a:effectLst>
              <a:ea typeface="Montserrat Black" panose="00000A00000000000000"/>
              <a:cs typeface="Montserrat Black" panose="00000A00000000000000"/>
            </a:endParaRPr>
          </a:p>
          <a:p>
            <a:pPr algn="ctr">
              <a:spcBef>
                <a:spcPts val="600"/>
              </a:spcBef>
            </a:pPr>
            <a:r>
              <a:rPr lang="tr-TR" sz="2400" b="1" dirty="0">
                <a:ln w="38100"/>
                <a:solidFill>
                  <a:schemeClr val="tx1"/>
                </a:solidFill>
                <a:effectLst>
                  <a:outerShdw blurRad="38100" dist="19050" dir="2700000" algn="tl" rotWithShape="0">
                    <a:schemeClr val="dk1">
                      <a:alpha val="40000"/>
                    </a:schemeClr>
                  </a:outerShdw>
                </a:effectLst>
                <a:ea typeface="Montserrat Black" panose="00000A00000000000000"/>
                <a:cs typeface="Montserrat Black" panose="00000A00000000000000"/>
              </a:rPr>
              <a:t>Koruma ve kullanma dengesinin gözetilmesi,</a:t>
            </a:r>
            <a:endParaRPr lang="tr-TR" sz="2400" b="1" dirty="0">
              <a:ln w="38100"/>
              <a:solidFill>
                <a:schemeClr val="tx1"/>
              </a:solidFill>
              <a:effectLst>
                <a:outerShdw blurRad="38100" dist="19050" dir="2700000" algn="tl" rotWithShape="0">
                  <a:schemeClr val="dk1">
                    <a:alpha val="40000"/>
                  </a:schemeClr>
                </a:outerShdw>
              </a:effectLst>
              <a:ea typeface="Montserrat Black" panose="00000A00000000000000"/>
              <a:cs typeface="Montserrat Black" panose="00000A00000000000000"/>
            </a:endParaRPr>
          </a:p>
          <a:p>
            <a:pPr algn="ctr">
              <a:spcBef>
                <a:spcPts val="600"/>
              </a:spcBef>
            </a:pPr>
            <a:r>
              <a:rPr lang="tr-TR" sz="2400" b="1" dirty="0">
                <a:ln w="38100"/>
                <a:solidFill>
                  <a:schemeClr val="tx1"/>
                </a:solidFill>
                <a:effectLst>
                  <a:outerShdw blurRad="38100" dist="19050" dir="2700000" algn="tl" rotWithShape="0">
                    <a:schemeClr val="dk1">
                      <a:alpha val="40000"/>
                    </a:schemeClr>
                  </a:outerShdw>
                </a:effectLst>
                <a:ea typeface="Montserrat Black" panose="00000A00000000000000"/>
                <a:cs typeface="Montserrat Black" panose="00000A00000000000000"/>
              </a:rPr>
              <a:t>Gelecek nesillere gururlu bir miras bırakabilmek adına</a:t>
            </a:r>
            <a:endParaRPr lang="tr-TR" sz="2400" b="1" dirty="0">
              <a:ln w="38100"/>
              <a:solidFill>
                <a:schemeClr val="tx1"/>
              </a:solidFill>
              <a:effectLst>
                <a:outerShdw blurRad="38100" dist="19050" dir="2700000" algn="tl" rotWithShape="0">
                  <a:schemeClr val="dk1">
                    <a:alpha val="40000"/>
                  </a:schemeClr>
                </a:outerShdw>
              </a:effectLst>
              <a:ea typeface="Montserrat Black" panose="00000A00000000000000"/>
              <a:cs typeface="Montserrat Black" panose="00000A00000000000000"/>
            </a:endParaRPr>
          </a:p>
          <a:p>
            <a:pPr algn="ctr">
              <a:spcBef>
                <a:spcPts val="600"/>
              </a:spcBef>
            </a:pPr>
            <a:r>
              <a:rPr lang="tr-TR" sz="2400" b="1" i="1" dirty="0">
                <a:ln w="38100"/>
                <a:solidFill>
                  <a:schemeClr val="tx1"/>
                </a:solidFill>
                <a:effectLst>
                  <a:outerShdw blurRad="38100" dist="19050" dir="2700000" algn="tl" rotWithShape="0">
                    <a:schemeClr val="dk1">
                      <a:alpha val="40000"/>
                    </a:schemeClr>
                  </a:outerShdw>
                </a:effectLst>
                <a:ea typeface="Montserrat Black" panose="00000A00000000000000"/>
                <a:cs typeface="Montserrat Black" panose="00000A00000000000000"/>
              </a:rPr>
              <a:t>sıfır kayıp </a:t>
            </a:r>
            <a:r>
              <a:rPr lang="tr-TR" sz="2400" b="1" dirty="0">
                <a:ln w="38100"/>
                <a:solidFill>
                  <a:schemeClr val="tx1"/>
                </a:solidFill>
                <a:effectLst>
                  <a:outerShdw blurRad="38100" dist="19050" dir="2700000" algn="tl" rotWithShape="0">
                    <a:schemeClr val="dk1">
                      <a:alpha val="40000"/>
                    </a:schemeClr>
                  </a:outerShdw>
                </a:effectLst>
                <a:ea typeface="Montserrat Black" panose="00000A00000000000000"/>
                <a:cs typeface="Montserrat Black" panose="00000A00000000000000"/>
              </a:rPr>
              <a:t>ilkesiyle </a:t>
            </a:r>
            <a:endParaRPr lang="tr-TR" sz="2400" b="1" dirty="0">
              <a:ln w="38100"/>
              <a:solidFill>
                <a:schemeClr val="tx1"/>
              </a:solidFill>
              <a:effectLst>
                <a:outerShdw blurRad="38100" dist="19050" dir="2700000" algn="tl" rotWithShape="0">
                  <a:schemeClr val="dk1">
                    <a:alpha val="40000"/>
                  </a:schemeClr>
                </a:outerShdw>
              </a:effectLst>
              <a:ea typeface="Montserrat Black" panose="00000A00000000000000"/>
              <a:cs typeface="Montserrat Black" panose="00000A00000000000000"/>
            </a:endParaRPr>
          </a:p>
          <a:p>
            <a:pPr>
              <a:spcBef>
                <a:spcPts val="600"/>
              </a:spcBef>
            </a:pPr>
            <a:r>
              <a:rPr lang="tr-TR" sz="2400" b="1" i="1" dirty="0">
                <a:ln w="38100"/>
                <a:solidFill>
                  <a:srgbClr val="01A601"/>
                </a:solidFill>
                <a:effectLst>
                  <a:outerShdw blurRad="38100" dist="19050" dir="2700000" algn="tl" rotWithShape="0">
                    <a:schemeClr val="dk1">
                      <a:alpha val="40000"/>
                    </a:schemeClr>
                  </a:outerShdw>
                </a:effectLst>
                <a:ea typeface="Montserrat Black" panose="00000A00000000000000"/>
                <a:cs typeface="Montserrat Black" panose="00000A00000000000000"/>
              </a:rPr>
              <a:t>Sudan azami fayda sağlanması.</a:t>
            </a:r>
            <a:endParaRPr lang="tr-TR" sz="2400" b="1" dirty="0">
              <a:ln w="38100"/>
              <a:solidFill>
                <a:schemeClr val="tx1"/>
              </a:solidFill>
              <a:effectLst>
                <a:outerShdw blurRad="38100" dist="19050" dir="2700000" algn="tl" rotWithShape="0">
                  <a:schemeClr val="dk1">
                    <a:alpha val="40000"/>
                  </a:schemeClr>
                </a:outerShdw>
              </a:effectLst>
              <a:ea typeface="Montserrat Black" panose="00000A00000000000000"/>
              <a:cs typeface="Montserrat Black" panose="00000A00000000000000"/>
            </a:endParaRPr>
          </a:p>
        </p:txBody>
      </p:sp>
      <p:pic>
        <p:nvPicPr>
          <p:cNvPr id="8" name="Resim 7" descr="metin, Majorelle Blue, insan yüzü, meneviş mavisi içeren bir resim&#10;&#10;Açıklama otomatik olarak oluşturuldu"/>
          <p:cNvPicPr>
            <a:picLocks noChangeAspect="1"/>
          </p:cNvPicPr>
          <p:nvPr/>
        </p:nvPicPr>
        <p:blipFill>
          <a:blip r:embed="rId2"/>
          <a:stretch>
            <a:fillRect/>
          </a:stretch>
        </p:blipFill>
        <p:spPr>
          <a:xfrm>
            <a:off x="646541" y="2198914"/>
            <a:ext cx="4233277" cy="3769233"/>
          </a:xfrm>
          <a:prstGeom prst="rect">
            <a:avLst/>
          </a:prstGeom>
          <a:ln w="28575">
            <a:solidFill>
              <a:srgbClr val="0070C0"/>
            </a:solidFill>
          </a:ln>
        </p:spPr>
      </p:pic>
      <p:sp>
        <p:nvSpPr>
          <p:cNvPr id="12" name="Metin kutusu 11"/>
          <p:cNvSpPr txBox="1"/>
          <p:nvPr/>
        </p:nvSpPr>
        <p:spPr>
          <a:xfrm>
            <a:off x="646541" y="1581347"/>
            <a:ext cx="4233277" cy="523220"/>
          </a:xfrm>
          <a:prstGeom prst="rect">
            <a:avLst/>
          </a:prstGeom>
          <a:solidFill>
            <a:srgbClr val="76E3F1"/>
          </a:solidFill>
          <a:ln w="28575">
            <a:solidFill>
              <a:srgbClr val="0070C0"/>
            </a:solidFill>
          </a:ln>
        </p:spPr>
        <p:txBody>
          <a:bodyPr wrap="square" rtlCol="0">
            <a:spAutoFit/>
          </a:bodyPr>
          <a:lstStyle/>
          <a:p>
            <a:pPr algn="ctr"/>
            <a:r>
              <a:rPr lang="tr-TR" sz="2800" b="1" dirty="0">
                <a:solidFill>
                  <a:schemeClr val="accent1">
                    <a:lumMod val="50000"/>
                  </a:schemeClr>
                </a:solidFill>
              </a:rPr>
              <a:t>31 Ocak 2023</a:t>
            </a:r>
            <a:endParaRPr lang="tr-TR" sz="2800" b="1" dirty="0">
              <a:solidFill>
                <a:schemeClr val="accent1">
                  <a:lumMod val="50000"/>
                </a:schemeClr>
              </a:solidFill>
            </a:endParaRPr>
          </a:p>
        </p:txBody>
      </p:sp>
      <p:sp>
        <p:nvSpPr>
          <p:cNvPr id="6" name="Metin kutusu 5"/>
          <p:cNvSpPr txBox="1"/>
          <p:nvPr/>
        </p:nvSpPr>
        <p:spPr>
          <a:xfrm>
            <a:off x="3420718" y="164426"/>
            <a:ext cx="5404883" cy="1077218"/>
          </a:xfrm>
          <a:prstGeom prst="rect">
            <a:avLst/>
          </a:prstGeom>
          <a:noFill/>
        </p:spPr>
        <p:txBody>
          <a:bodyPr wrap="square" rtlCol="0">
            <a:spAutoFit/>
          </a:bodyPr>
          <a:lstStyle/>
          <a:p>
            <a:pPr algn="ctr"/>
            <a:r>
              <a:rPr lang="tr-TR" sz="3200" b="1" dirty="0">
                <a:solidFill>
                  <a:schemeClr val="bg1"/>
                </a:solidFill>
              </a:rPr>
              <a:t>SU VERİMLİLİĞİ </a:t>
            </a:r>
            <a:endParaRPr lang="tr-TR" sz="3200" b="1" dirty="0" smtClean="0">
              <a:solidFill>
                <a:schemeClr val="bg1"/>
              </a:solidFill>
            </a:endParaRPr>
          </a:p>
          <a:p>
            <a:pPr algn="ctr"/>
            <a:r>
              <a:rPr lang="tr-TR" sz="3200" b="1" dirty="0" smtClean="0">
                <a:solidFill>
                  <a:schemeClr val="bg1"/>
                </a:solidFill>
              </a:rPr>
              <a:t>SEFERBERLİĞİ</a:t>
            </a:r>
            <a:endParaRPr lang="tr-TR" sz="3200" b="1"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140501F9D31DDE40A2A9856752806840" ma:contentTypeVersion="1" ma:contentTypeDescription="Yeni belge oluşturun." ma:contentTypeScope="" ma:versionID="fd1ce7de83d9e27afe3554ad975f0ee7">
  <xsd:schema xmlns:xsd="http://www.w3.org/2001/XMLSchema" xmlns:xs="http://www.w3.org/2001/XMLSchema" xmlns:p="http://schemas.microsoft.com/office/2006/metadata/properties" xmlns:ns1="http://schemas.microsoft.com/sharepoint/v3" targetNamespace="http://schemas.microsoft.com/office/2006/metadata/properties" ma:root="true" ma:fieldsID="14d4e3fdf9f7a112181f73f79ec0ec6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Zamanlama Başlangıç Tarihi" ma:description="Zamanlama Başlangıç Tarihi, Yayımlama özelliği tarafından oluşturulan bir site sütunudur. Bu sütun, bu sayfanın site ziyaretçilerine ilk kez görüntüleneceği tarih ve zamanı belirtmek için kullanılır." ma:internalName="PublishingStartDate">
      <xsd:simpleType>
        <xsd:restriction base="dms:Unknown"/>
      </xsd:simpleType>
    </xsd:element>
    <xsd:element name="PublishingExpirationDate" ma:index="9" nillable="true" ma:displayName="Zamanlama Bitiş Tarihi" ma:description="Zamanlama Bitiş Tarihi, Yayımlama özelliği tarafından oluşturulan bir site sütunudur. Bu sütun, bu sayfanın site ziyaretçilerine artık görüntülenmeyeceği tarih ve zamanı belirtmek için kullanılır."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F8C5402-E29B-4C33-8FDB-39A3F480A2E4}">
  <ds:schemaRefs/>
</ds:datastoreItem>
</file>

<file path=customXml/itemProps2.xml><?xml version="1.0" encoding="utf-8"?>
<ds:datastoreItem xmlns:ds="http://schemas.openxmlformats.org/officeDocument/2006/customXml" ds:itemID="{BD7829DA-4E51-4CBC-90B3-30DBF761AAA2}">
  <ds:schemaRefs/>
</ds:datastoreItem>
</file>

<file path=customXml/itemProps3.xml><?xml version="1.0" encoding="utf-8"?>
<ds:datastoreItem xmlns:ds="http://schemas.openxmlformats.org/officeDocument/2006/customXml" ds:itemID="{3492CCFB-AD24-4EAF-8409-ECC40D098E30}">
  <ds:schemaRefs/>
</ds:datastoreItem>
</file>

<file path=docProps/app.xml><?xml version="1.0" encoding="utf-8"?>
<Properties xmlns="http://schemas.openxmlformats.org/officeDocument/2006/extended-properties" xmlns:vt="http://schemas.openxmlformats.org/officeDocument/2006/docPropsVTypes">
  <TotalTime>0</TotalTime>
  <Words>8761</Words>
  <Application>WPS Slides</Application>
  <PresentationFormat>Geniş ekran</PresentationFormat>
  <Paragraphs>346</Paragraphs>
  <Slides>36</Slides>
  <Notes>13</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36</vt:i4>
      </vt:variant>
    </vt:vector>
  </HeadingPairs>
  <TitlesOfParts>
    <vt:vector size="59" baseType="lpstr">
      <vt:lpstr>Arial</vt:lpstr>
      <vt:lpstr>SimSun</vt:lpstr>
      <vt:lpstr>Wingdings</vt:lpstr>
      <vt:lpstr>Garamond</vt:lpstr>
      <vt:lpstr>Calibri</vt:lpstr>
      <vt:lpstr>Garamond</vt:lpstr>
      <vt:lpstr>Arial Black</vt:lpstr>
      <vt:lpstr>Montserrat Black</vt:lpstr>
      <vt:lpstr>Microsoft YaHei</vt:lpstr>
      <vt:lpstr>Arial Unicode MS</vt:lpstr>
      <vt:lpstr>Century Gothic</vt:lpstr>
      <vt:lpstr>Times New Roman</vt:lpstr>
      <vt:lpstr>Calibri</vt:lpstr>
      <vt:lpstr>Arial</vt:lpstr>
      <vt:lpstr>Open Sans Light</vt:lpstr>
      <vt:lpstr>Open Sans</vt:lpstr>
      <vt:lpstr>Segoe Print</vt:lpstr>
      <vt:lpstr>Lato Light</vt:lpstr>
      <vt:lpstr>Mukta ExtraLight</vt:lpstr>
      <vt:lpstr>Algerian</vt:lpstr>
      <vt:lpstr>Juice ITC</vt:lpstr>
      <vt:lpstr>Verdana</vt:lpstr>
      <vt:lpstr>Office Teması</vt:lpstr>
      <vt:lpstr>Su Verimliliği Seferberliği Eğticilerin Eğitimi Programı</vt:lpstr>
      <vt:lpstr>SUNUM İÇERİĞİ</vt:lpstr>
      <vt:lpstr>PowerPoint 演示文稿</vt:lpstr>
      <vt:lpstr>PowerPoint 演示文稿</vt:lpstr>
      <vt:lpstr>DÜNYADA VE ÜLKEMİZDE SUYUN DURUMU</vt:lpstr>
      <vt:lpstr>PowerPoint 演示文稿</vt:lpstr>
      <vt:lpstr>PowerPoint 演示文稿</vt:lpstr>
      <vt:lpstr>PowerPoint 演示文稿</vt:lpstr>
      <vt:lpstr>PowerPoint 演示文稿</vt:lpstr>
      <vt:lpstr>SU VERİMLİLİĞİ SEFERBERLİĞİ BİLEŞENLERİ</vt:lpstr>
      <vt:lpstr>PowerPoint 演示文稿</vt:lpstr>
      <vt:lpstr>PowerPoint 演示文稿</vt:lpstr>
      <vt:lpstr>ULUSAL SU KURULUNUN KURULMASINA İLİŞKİN CUMHURBAŞKANLIĞI KARARNAMESİ 29.11.2023 TARİHLİ VE 32384 SAYILI RESMİ GAZETE’DE YAYIMLANARAK YÜRÜRLÜĞE GİRDİ</vt:lpstr>
      <vt:lpstr>ULUSAL SU KURULU KARARI</vt:lpstr>
      <vt:lpstr>SU VERİMLİLİĞİ YÖNETMELİĞİ </vt:lpstr>
      <vt:lpstr>PowerPoint 演示文稿</vt:lpstr>
      <vt:lpstr>PowerPoint 演示文稿</vt:lpstr>
      <vt:lpstr>PowerPoint 演示文稿</vt:lpstr>
      <vt:lpstr>ULUSAL SU KURULU KARARI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Ayrıntılı bilgi ve belgeler için…</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DELL</dc:creator>
  <cp:lastModifiedBy>aslihan.korkmaz</cp:lastModifiedBy>
  <cp:revision>153</cp:revision>
  <dcterms:created xsi:type="dcterms:W3CDTF">2023-10-30T17:05:00Z</dcterms:created>
  <dcterms:modified xsi:type="dcterms:W3CDTF">2025-05-15T06:40:55Z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0x010100140501F9D31DDE40A2A9856752806840</vt:lpwstr>
  </property>
  <property fmtid="{D5CDD505-2E9C-101B-9397-08002B2CF9AE}" pid="3" name="ICV">
    <vt:lpwstr>979A7E023C314FE4BC0493EEB725E067_13</vt:lpwstr>
  </property>
  <property fmtid="{D5CDD505-2E9C-101B-9397-08002B2CF9AE}" pid="4" name="KSOProductBuildVer">
    <vt:lpwstr>1033-12.2.0.20795</vt:lpwstr>
  </property>
</Properties>
</file>